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3444538" cy="10080625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872" userDrawn="1">
          <p15:clr>
            <a:srgbClr val="A4A3A4"/>
          </p15:clr>
        </p15:guide>
        <p15:guide id="2" pos="501" userDrawn="1">
          <p15:clr>
            <a:srgbClr val="A4A3A4"/>
          </p15:clr>
        </p15:guide>
        <p15:guide id="3" orient="horz" pos="1116" userDrawn="1">
          <p15:clr>
            <a:srgbClr val="A4A3A4"/>
          </p15:clr>
        </p15:guide>
        <p15:guide id="4" orient="horz" pos="2588" userDrawn="1">
          <p15:clr>
            <a:srgbClr val="A4A3A4"/>
          </p15:clr>
        </p15:guide>
        <p15:guide id="5" orient="horz" pos="2448" userDrawn="1">
          <p15:clr>
            <a:srgbClr val="A4A3A4"/>
          </p15:clr>
        </p15:guide>
        <p15:guide id="6" orient="horz" pos="3516" userDrawn="1">
          <p15:clr>
            <a:srgbClr val="A4A3A4"/>
          </p15:clr>
        </p15:guide>
        <p15:guide id="7" orient="horz" pos="3380" userDrawn="1">
          <p15:clr>
            <a:srgbClr val="A4A3A4"/>
          </p15:clr>
        </p15:guide>
        <p15:guide id="8" orient="horz" pos="4444" userDrawn="1">
          <p15:clr>
            <a:srgbClr val="A4A3A4"/>
          </p15:clr>
        </p15:guide>
        <p15:guide id="9" orient="horz" pos="4306" userDrawn="1">
          <p15:clr>
            <a:srgbClr val="A4A3A4"/>
          </p15:clr>
        </p15:guide>
        <p15:guide id="10" orient="horz" pos="5238" userDrawn="1">
          <p15:clr>
            <a:srgbClr val="A4A3A4"/>
          </p15:clr>
        </p15:guide>
        <p15:guide id="13" orient="horz" pos="1656" userDrawn="1">
          <p15:clr>
            <a:srgbClr val="A4A3A4"/>
          </p15:clr>
        </p15:guide>
        <p15:guide id="14" pos="2364" userDrawn="1">
          <p15:clr>
            <a:srgbClr val="A4A3A4"/>
          </p15:clr>
        </p15:guide>
        <p15:guide id="15" pos="4084" userDrawn="1">
          <p15:clr>
            <a:srgbClr val="A4A3A4"/>
          </p15:clr>
        </p15:guide>
        <p15:guide id="16" pos="4384" userDrawn="1">
          <p15:clr>
            <a:srgbClr val="A4A3A4"/>
          </p15:clr>
        </p15:guide>
        <p15:guide id="17" pos="6108" userDrawn="1">
          <p15:clr>
            <a:srgbClr val="A4A3A4"/>
          </p15:clr>
        </p15:guide>
        <p15:guide id="18" pos="6256" userDrawn="1">
          <p15:clr>
            <a:srgbClr val="A4A3A4"/>
          </p15:clr>
        </p15:guide>
        <p15:guide id="19" pos="4235" userDrawn="1">
          <p15:clr>
            <a:srgbClr val="FBAE40"/>
          </p15:clr>
        </p15:guide>
        <p15:guide id="20" pos="7968" userDrawn="1">
          <p15:clr>
            <a:srgbClr val="A4A3A4"/>
          </p15:clr>
        </p15:guide>
        <p15:guide id="21" pos="2204" userDrawn="1">
          <p15:clr>
            <a:srgbClr val="A4A3A4"/>
          </p15:clr>
        </p15:guide>
        <p15:guide id="22" orient="horz" pos="5911" userDrawn="1">
          <p15:clr>
            <a:srgbClr val="A4A3A4"/>
          </p15:clr>
        </p15:guide>
        <p15:guide id="23" orient="horz" pos="4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E8E8E8"/>
    <a:srgbClr val="F0F0F0"/>
    <a:srgbClr val="B4403A"/>
    <a:srgbClr val="373737"/>
    <a:srgbClr val="4E6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B7ADA1-8203-4B02-8584-18D8F5BF4845}" v="2" dt="2023-08-30T23:15:45.6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557" autoAdjust="0"/>
  </p:normalViewPr>
  <p:slideViewPr>
    <p:cSldViewPr>
      <p:cViewPr varScale="1">
        <p:scale>
          <a:sx n="88" d="100"/>
          <a:sy n="88" d="100"/>
        </p:scale>
        <p:origin x="1092" y="78"/>
      </p:cViewPr>
      <p:guideLst>
        <p:guide orient="horz" pos="872"/>
        <p:guide pos="501"/>
        <p:guide orient="horz" pos="1116"/>
        <p:guide orient="horz" pos="2588"/>
        <p:guide orient="horz" pos="2448"/>
        <p:guide orient="horz" pos="3516"/>
        <p:guide orient="horz" pos="3380"/>
        <p:guide orient="horz" pos="4444"/>
        <p:guide orient="horz" pos="4306"/>
        <p:guide orient="horz" pos="5238"/>
        <p:guide orient="horz" pos="1656"/>
        <p:guide pos="2364"/>
        <p:guide pos="4084"/>
        <p:guide pos="4384"/>
        <p:guide pos="6108"/>
        <p:guide pos="6256"/>
        <p:guide pos="4235"/>
        <p:guide pos="7968"/>
        <p:guide pos="2204"/>
        <p:guide orient="horz" pos="5911"/>
        <p:guide orient="horz" pos="4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Dalgaard" userId="c92bae7c-0e27-4235-96b4-37f3f68b85de" providerId="ADAL" clId="{4DB7ADA1-8203-4B02-8584-18D8F5BF4845}"/>
    <pc:docChg chg="addSld delSld modSld sldOrd">
      <pc:chgData name="Victor Dalgaard" userId="c92bae7c-0e27-4235-96b4-37f3f68b85de" providerId="ADAL" clId="{4DB7ADA1-8203-4B02-8584-18D8F5BF4845}" dt="2023-08-31T00:25:20.882" v="11" actId="2696"/>
      <pc:docMkLst>
        <pc:docMk/>
      </pc:docMkLst>
      <pc:sldChg chg="modSp mod">
        <pc:chgData name="Victor Dalgaard" userId="c92bae7c-0e27-4235-96b4-37f3f68b85de" providerId="ADAL" clId="{4DB7ADA1-8203-4B02-8584-18D8F5BF4845}" dt="2023-08-30T23:16:09.755" v="9" actId="114"/>
        <pc:sldMkLst>
          <pc:docMk/>
          <pc:sldMk cId="637247996" sldId="261"/>
        </pc:sldMkLst>
        <pc:spChg chg="mod">
          <ac:chgData name="Victor Dalgaard" userId="c92bae7c-0e27-4235-96b4-37f3f68b85de" providerId="ADAL" clId="{4DB7ADA1-8203-4B02-8584-18D8F5BF4845}" dt="2023-08-30T23:16:05.819" v="7" actId="114"/>
          <ac:spMkLst>
            <pc:docMk/>
            <pc:sldMk cId="637247996" sldId="261"/>
            <ac:spMk id="21" creationId="{D3783A40-E0BB-DEC9-EA79-56E257D3978F}"/>
          </ac:spMkLst>
        </pc:spChg>
        <pc:spChg chg="mod">
          <ac:chgData name="Victor Dalgaard" userId="c92bae7c-0e27-4235-96b4-37f3f68b85de" providerId="ADAL" clId="{4DB7ADA1-8203-4B02-8584-18D8F5BF4845}" dt="2023-08-30T23:16:07.641" v="8" actId="114"/>
          <ac:spMkLst>
            <pc:docMk/>
            <pc:sldMk cId="637247996" sldId="261"/>
            <ac:spMk id="22" creationId="{F24811AB-6B33-268C-F608-26141B9DFAC2}"/>
          </ac:spMkLst>
        </pc:spChg>
        <pc:spChg chg="mod">
          <ac:chgData name="Victor Dalgaard" userId="c92bae7c-0e27-4235-96b4-37f3f68b85de" providerId="ADAL" clId="{4DB7ADA1-8203-4B02-8584-18D8F5BF4845}" dt="2023-08-30T23:16:09.755" v="9" actId="114"/>
          <ac:spMkLst>
            <pc:docMk/>
            <pc:sldMk cId="637247996" sldId="261"/>
            <ac:spMk id="23" creationId="{7F26D2EA-45EC-F70B-4135-98D8DD2D44A9}"/>
          </ac:spMkLst>
        </pc:spChg>
        <pc:spChg chg="mod">
          <ac:chgData name="Victor Dalgaard" userId="c92bae7c-0e27-4235-96b4-37f3f68b85de" providerId="ADAL" clId="{4DB7ADA1-8203-4B02-8584-18D8F5BF4845}" dt="2023-08-30T23:16:03.686" v="6" actId="114"/>
          <ac:spMkLst>
            <pc:docMk/>
            <pc:sldMk cId="637247996" sldId="261"/>
            <ac:spMk id="45" creationId="{00000000-0000-0000-0000-000000000000}"/>
          </ac:spMkLst>
        </pc:spChg>
      </pc:sldChg>
      <pc:sldChg chg="addSp modSp new del">
        <pc:chgData name="Victor Dalgaard" userId="c92bae7c-0e27-4235-96b4-37f3f68b85de" providerId="ADAL" clId="{4DB7ADA1-8203-4B02-8584-18D8F5BF4845}" dt="2023-08-30T23:16:18.092" v="10" actId="47"/>
        <pc:sldMkLst>
          <pc:docMk/>
          <pc:sldMk cId="3614256994" sldId="262"/>
        </pc:sldMkLst>
        <pc:picChg chg="add mod">
          <ac:chgData name="Victor Dalgaard" userId="c92bae7c-0e27-4235-96b4-37f3f68b85de" providerId="ADAL" clId="{4DB7ADA1-8203-4B02-8584-18D8F5BF4845}" dt="2023-08-30T23:14:23.334" v="1"/>
          <ac:picMkLst>
            <pc:docMk/>
            <pc:sldMk cId="3614256994" sldId="262"/>
            <ac:picMk id="3" creationId="{2B145E8F-5352-A278-935C-7C6CE24B5626}"/>
          </ac:picMkLst>
        </pc:picChg>
      </pc:sldChg>
      <pc:sldChg chg="addSp modSp new del ord">
        <pc:chgData name="Victor Dalgaard" userId="c92bae7c-0e27-4235-96b4-37f3f68b85de" providerId="ADAL" clId="{4DB7ADA1-8203-4B02-8584-18D8F5BF4845}" dt="2023-08-31T00:25:20.882" v="11" actId="2696"/>
        <pc:sldMkLst>
          <pc:docMk/>
          <pc:sldMk cId="2837339136" sldId="263"/>
        </pc:sldMkLst>
        <pc:picChg chg="add mod">
          <ac:chgData name="Victor Dalgaard" userId="c92bae7c-0e27-4235-96b4-37f3f68b85de" providerId="ADAL" clId="{4DB7ADA1-8203-4B02-8584-18D8F5BF4845}" dt="2023-08-30T23:15:45.676" v="5"/>
          <ac:picMkLst>
            <pc:docMk/>
            <pc:sldMk cId="2837339136" sldId="263"/>
            <ac:picMk id="3" creationId="{8F5EBABA-FDA8-B3F0-4966-19179F6BCA06}"/>
          </ac:picMkLst>
        </pc:picChg>
      </pc:sldChg>
    </pc:docChg>
  </pc:docChgLst>
  <pc:docChgLst>
    <pc:chgData name="Victor Dalgaard" userId="c92bae7c-0e27-4235-96b4-37f3f68b85de" providerId="ADAL" clId="{890D1BF0-B4A5-4D88-972F-99D5E9AD1698}"/>
    <pc:docChg chg="undo redo custSel addSld delSld modSld">
      <pc:chgData name="Victor Dalgaard" userId="c92bae7c-0e27-4235-96b4-37f3f68b85de" providerId="ADAL" clId="{890D1BF0-B4A5-4D88-972F-99D5E9AD1698}" dt="2023-08-26T04:43:02.025" v="210" actId="20577"/>
      <pc:docMkLst>
        <pc:docMk/>
      </pc:docMkLst>
      <pc:sldChg chg="modSp mod">
        <pc:chgData name="Victor Dalgaard" userId="c92bae7c-0e27-4235-96b4-37f3f68b85de" providerId="ADAL" clId="{890D1BF0-B4A5-4D88-972F-99D5E9AD1698}" dt="2023-08-26T04:43:02.025" v="210" actId="20577"/>
        <pc:sldMkLst>
          <pc:docMk/>
          <pc:sldMk cId="637247996" sldId="261"/>
        </pc:sldMkLst>
        <pc:spChg chg="mod">
          <ac:chgData name="Victor Dalgaard" userId="c92bae7c-0e27-4235-96b4-37f3f68b85de" providerId="ADAL" clId="{890D1BF0-B4A5-4D88-972F-99D5E9AD1698}" dt="2023-08-25T23:22:40.034" v="36" actId="1076"/>
          <ac:spMkLst>
            <pc:docMk/>
            <pc:sldMk cId="637247996" sldId="261"/>
            <ac:spMk id="3" creationId="{52218F1B-734F-49DA-6EFB-258D4FC9A89E}"/>
          </ac:spMkLst>
        </pc:spChg>
        <pc:spChg chg="mod">
          <ac:chgData name="Victor Dalgaard" userId="c92bae7c-0e27-4235-96b4-37f3f68b85de" providerId="ADAL" clId="{890D1BF0-B4A5-4D88-972F-99D5E9AD1698}" dt="2023-08-25T23:36:02.912" v="181" actId="1036"/>
          <ac:spMkLst>
            <pc:docMk/>
            <pc:sldMk cId="637247996" sldId="261"/>
            <ac:spMk id="7" creationId="{00000000-0000-0000-0000-000000000000}"/>
          </ac:spMkLst>
        </pc:spChg>
        <pc:spChg chg="mod">
          <ac:chgData name="Victor Dalgaard" userId="c92bae7c-0e27-4235-96b4-37f3f68b85de" providerId="ADAL" clId="{890D1BF0-B4A5-4D88-972F-99D5E9AD1698}" dt="2023-08-25T23:36:02.912" v="181" actId="1036"/>
          <ac:spMkLst>
            <pc:docMk/>
            <pc:sldMk cId="637247996" sldId="261"/>
            <ac:spMk id="11" creationId="{00000000-0000-0000-0000-000000000000}"/>
          </ac:spMkLst>
        </pc:spChg>
        <pc:spChg chg="mod">
          <ac:chgData name="Victor Dalgaard" userId="c92bae7c-0e27-4235-96b4-37f3f68b85de" providerId="ADAL" clId="{890D1BF0-B4A5-4D88-972F-99D5E9AD1698}" dt="2023-08-25T23:36:02.912" v="181" actId="1036"/>
          <ac:spMkLst>
            <pc:docMk/>
            <pc:sldMk cId="637247996" sldId="261"/>
            <ac:spMk id="17" creationId="{00000000-0000-0000-0000-000000000000}"/>
          </ac:spMkLst>
        </pc:spChg>
        <pc:spChg chg="mod">
          <ac:chgData name="Victor Dalgaard" userId="c92bae7c-0e27-4235-96b4-37f3f68b85de" providerId="ADAL" clId="{890D1BF0-B4A5-4D88-972F-99D5E9AD1698}" dt="2023-08-25T23:36:02.912" v="181" actId="1036"/>
          <ac:spMkLst>
            <pc:docMk/>
            <pc:sldMk cId="637247996" sldId="261"/>
            <ac:spMk id="21" creationId="{D3783A40-E0BB-DEC9-EA79-56E257D3978F}"/>
          </ac:spMkLst>
        </pc:spChg>
        <pc:spChg chg="mod">
          <ac:chgData name="Victor Dalgaard" userId="c92bae7c-0e27-4235-96b4-37f3f68b85de" providerId="ADAL" clId="{890D1BF0-B4A5-4D88-972F-99D5E9AD1698}" dt="2023-08-25T23:36:02.912" v="181" actId="1036"/>
          <ac:spMkLst>
            <pc:docMk/>
            <pc:sldMk cId="637247996" sldId="261"/>
            <ac:spMk id="22" creationId="{F24811AB-6B33-268C-F608-26141B9DFAC2}"/>
          </ac:spMkLst>
        </pc:spChg>
        <pc:spChg chg="mod">
          <ac:chgData name="Victor Dalgaard" userId="c92bae7c-0e27-4235-96b4-37f3f68b85de" providerId="ADAL" clId="{890D1BF0-B4A5-4D88-972F-99D5E9AD1698}" dt="2023-08-25T23:36:02.912" v="181" actId="1036"/>
          <ac:spMkLst>
            <pc:docMk/>
            <pc:sldMk cId="637247996" sldId="261"/>
            <ac:spMk id="23" creationId="{7F26D2EA-45EC-F70B-4135-98D8DD2D44A9}"/>
          </ac:spMkLst>
        </pc:spChg>
        <pc:spChg chg="mod">
          <ac:chgData name="Victor Dalgaard" userId="c92bae7c-0e27-4235-96b4-37f3f68b85de" providerId="ADAL" clId="{890D1BF0-B4A5-4D88-972F-99D5E9AD1698}" dt="2023-08-26T04:43:02.025" v="210" actId="20577"/>
          <ac:spMkLst>
            <pc:docMk/>
            <pc:sldMk cId="637247996" sldId="261"/>
            <ac:spMk id="42" creationId="{00000000-0000-0000-0000-000000000000}"/>
          </ac:spMkLst>
        </pc:spChg>
        <pc:spChg chg="mod">
          <ac:chgData name="Victor Dalgaard" userId="c92bae7c-0e27-4235-96b4-37f3f68b85de" providerId="ADAL" clId="{890D1BF0-B4A5-4D88-972F-99D5E9AD1698}" dt="2023-08-25T23:36:02.912" v="181" actId="1036"/>
          <ac:spMkLst>
            <pc:docMk/>
            <pc:sldMk cId="637247996" sldId="261"/>
            <ac:spMk id="45" creationId="{00000000-0000-0000-0000-000000000000}"/>
          </ac:spMkLst>
        </pc:spChg>
        <pc:spChg chg="mod">
          <ac:chgData name="Victor Dalgaard" userId="c92bae7c-0e27-4235-96b4-37f3f68b85de" providerId="ADAL" clId="{890D1BF0-B4A5-4D88-972F-99D5E9AD1698}" dt="2023-08-25T23:36:44.358" v="186" actId="20577"/>
          <ac:spMkLst>
            <pc:docMk/>
            <pc:sldMk cId="637247996" sldId="261"/>
            <ac:spMk id="46" creationId="{13E6C5F1-CACC-DE87-96B9-07BEF39E197F}"/>
          </ac:spMkLst>
        </pc:spChg>
        <pc:spChg chg="mod">
          <ac:chgData name="Victor Dalgaard" userId="c92bae7c-0e27-4235-96b4-37f3f68b85de" providerId="ADAL" clId="{890D1BF0-B4A5-4D88-972F-99D5E9AD1698}" dt="2023-08-25T23:36:02.912" v="181" actId="1036"/>
          <ac:spMkLst>
            <pc:docMk/>
            <pc:sldMk cId="637247996" sldId="261"/>
            <ac:spMk id="47" creationId="{E24ADC4F-8024-F013-05AB-0FC4146DB154}"/>
          </ac:spMkLst>
        </pc:spChg>
        <pc:spChg chg="mod">
          <ac:chgData name="Victor Dalgaard" userId="c92bae7c-0e27-4235-96b4-37f3f68b85de" providerId="ADAL" clId="{890D1BF0-B4A5-4D88-972F-99D5E9AD1698}" dt="2023-08-25T23:37:07.526" v="190" actId="20577"/>
          <ac:spMkLst>
            <pc:docMk/>
            <pc:sldMk cId="637247996" sldId="261"/>
            <ac:spMk id="48" creationId="{262FAE94-BC5A-160E-2EC0-C18D6316463B}"/>
          </ac:spMkLst>
        </pc:spChg>
        <pc:spChg chg="mod">
          <ac:chgData name="Victor Dalgaard" userId="c92bae7c-0e27-4235-96b4-37f3f68b85de" providerId="ADAL" clId="{890D1BF0-B4A5-4D88-972F-99D5E9AD1698}" dt="2023-08-25T23:36:02.912" v="181" actId="1036"/>
          <ac:spMkLst>
            <pc:docMk/>
            <pc:sldMk cId="637247996" sldId="261"/>
            <ac:spMk id="49" creationId="{6EED9103-4E82-79FD-18CA-B88B2969067E}"/>
          </ac:spMkLst>
        </pc:spChg>
        <pc:spChg chg="mod">
          <ac:chgData name="Victor Dalgaard" userId="c92bae7c-0e27-4235-96b4-37f3f68b85de" providerId="ADAL" clId="{890D1BF0-B4A5-4D88-972F-99D5E9AD1698}" dt="2023-08-25T23:36:02.912" v="181" actId="1036"/>
          <ac:spMkLst>
            <pc:docMk/>
            <pc:sldMk cId="637247996" sldId="261"/>
            <ac:spMk id="50" creationId="{99D318D1-A33C-8CC4-B803-E92CC514DD05}"/>
          </ac:spMkLst>
        </pc:spChg>
        <pc:spChg chg="mod">
          <ac:chgData name="Victor Dalgaard" userId="c92bae7c-0e27-4235-96b4-37f3f68b85de" providerId="ADAL" clId="{890D1BF0-B4A5-4D88-972F-99D5E9AD1698}" dt="2023-08-25T23:36:02.912" v="181" actId="1036"/>
          <ac:spMkLst>
            <pc:docMk/>
            <pc:sldMk cId="637247996" sldId="261"/>
            <ac:spMk id="51" creationId="{A32FC5EF-B1B9-BFA7-EBFF-21FE566784EA}"/>
          </ac:spMkLst>
        </pc:spChg>
        <pc:spChg chg="mod">
          <ac:chgData name="Victor Dalgaard" userId="c92bae7c-0e27-4235-96b4-37f3f68b85de" providerId="ADAL" clId="{890D1BF0-B4A5-4D88-972F-99D5E9AD1698}" dt="2023-08-25T23:36:02.912" v="181" actId="1036"/>
          <ac:spMkLst>
            <pc:docMk/>
            <pc:sldMk cId="637247996" sldId="261"/>
            <ac:spMk id="52" creationId="{6FE28599-3B13-CFA8-9176-C72DB9A500C5}"/>
          </ac:spMkLst>
        </pc:spChg>
        <pc:spChg chg="mod">
          <ac:chgData name="Victor Dalgaard" userId="c92bae7c-0e27-4235-96b4-37f3f68b85de" providerId="ADAL" clId="{890D1BF0-B4A5-4D88-972F-99D5E9AD1698}" dt="2023-08-25T23:36:02.912" v="181" actId="1036"/>
          <ac:spMkLst>
            <pc:docMk/>
            <pc:sldMk cId="637247996" sldId="261"/>
            <ac:spMk id="53" creationId="{CC3D3D42-F601-1803-CC86-F72790F3CB9E}"/>
          </ac:spMkLst>
        </pc:spChg>
        <pc:spChg chg="mod">
          <ac:chgData name="Victor Dalgaard" userId="c92bae7c-0e27-4235-96b4-37f3f68b85de" providerId="ADAL" clId="{890D1BF0-B4A5-4D88-972F-99D5E9AD1698}" dt="2023-08-25T23:36:58.873" v="188" actId="20577"/>
          <ac:spMkLst>
            <pc:docMk/>
            <pc:sldMk cId="637247996" sldId="261"/>
            <ac:spMk id="54" creationId="{DE8D2DDA-A82D-9CE0-8D6A-F3E48AD9A3E0}"/>
          </ac:spMkLst>
        </pc:spChg>
        <pc:spChg chg="mod">
          <ac:chgData name="Victor Dalgaard" userId="c92bae7c-0e27-4235-96b4-37f3f68b85de" providerId="ADAL" clId="{890D1BF0-B4A5-4D88-972F-99D5E9AD1698}" dt="2023-08-25T23:36:02.912" v="181" actId="1036"/>
          <ac:spMkLst>
            <pc:docMk/>
            <pc:sldMk cId="637247996" sldId="261"/>
            <ac:spMk id="55" creationId="{FCA6FAC4-928A-E3E2-2C0D-2615288B3F30}"/>
          </ac:spMkLst>
        </pc:spChg>
        <pc:spChg chg="mod">
          <ac:chgData name="Victor Dalgaard" userId="c92bae7c-0e27-4235-96b4-37f3f68b85de" providerId="ADAL" clId="{890D1BF0-B4A5-4D88-972F-99D5E9AD1698}" dt="2023-08-25T23:37:16.537" v="191" actId="20577"/>
          <ac:spMkLst>
            <pc:docMk/>
            <pc:sldMk cId="637247996" sldId="261"/>
            <ac:spMk id="56" creationId="{AD8B3317-D1CE-840D-0ED8-C9C10F9597AD}"/>
          </ac:spMkLst>
        </pc:spChg>
        <pc:spChg chg="mod">
          <ac:chgData name="Victor Dalgaard" userId="c92bae7c-0e27-4235-96b4-37f3f68b85de" providerId="ADAL" clId="{890D1BF0-B4A5-4D88-972F-99D5E9AD1698}" dt="2023-08-25T23:36:02.912" v="181" actId="1036"/>
          <ac:spMkLst>
            <pc:docMk/>
            <pc:sldMk cId="637247996" sldId="261"/>
            <ac:spMk id="57" creationId="{5E852CE9-FBB4-3DE5-C762-7EF4DC5A6F22}"/>
          </ac:spMkLst>
        </pc:spChg>
        <pc:spChg chg="mod">
          <ac:chgData name="Victor Dalgaard" userId="c92bae7c-0e27-4235-96b4-37f3f68b85de" providerId="ADAL" clId="{890D1BF0-B4A5-4D88-972F-99D5E9AD1698}" dt="2023-08-25T23:36:50.229" v="187" actId="20577"/>
          <ac:spMkLst>
            <pc:docMk/>
            <pc:sldMk cId="637247996" sldId="261"/>
            <ac:spMk id="58" creationId="{B04BA473-B629-C556-C3CB-A2FADAFCDB51}"/>
          </ac:spMkLst>
        </pc:spChg>
        <pc:spChg chg="mod">
          <ac:chgData name="Victor Dalgaard" userId="c92bae7c-0e27-4235-96b4-37f3f68b85de" providerId="ADAL" clId="{890D1BF0-B4A5-4D88-972F-99D5E9AD1698}" dt="2023-08-25T23:36:16.116" v="183" actId="14100"/>
          <ac:spMkLst>
            <pc:docMk/>
            <pc:sldMk cId="637247996" sldId="261"/>
            <ac:spMk id="63" creationId="{A0C4B5BF-F4AD-C894-0625-9ECB2FD29560}"/>
          </ac:spMkLst>
        </pc:spChg>
        <pc:spChg chg="mod">
          <ac:chgData name="Victor Dalgaard" userId="c92bae7c-0e27-4235-96b4-37f3f68b85de" providerId="ADAL" clId="{890D1BF0-B4A5-4D88-972F-99D5E9AD1698}" dt="2023-08-25T23:21:48.325" v="34" actId="1035"/>
          <ac:spMkLst>
            <pc:docMk/>
            <pc:sldMk cId="637247996" sldId="261"/>
            <ac:spMk id="74" creationId="{AF0B59E1-9E55-E28B-15A7-282AC2181A19}"/>
          </ac:spMkLst>
        </pc:spChg>
        <pc:spChg chg="mod">
          <ac:chgData name="Victor Dalgaard" userId="c92bae7c-0e27-4235-96b4-37f3f68b85de" providerId="ADAL" clId="{890D1BF0-B4A5-4D88-972F-99D5E9AD1698}" dt="2023-08-25T23:32:58.843" v="158" actId="14100"/>
          <ac:spMkLst>
            <pc:docMk/>
            <pc:sldMk cId="637247996" sldId="261"/>
            <ac:spMk id="78" creationId="{6621C7B1-A8F1-60CF-2875-CFF294D9E22C}"/>
          </ac:spMkLst>
        </pc:spChg>
        <pc:picChg chg="mod">
          <ac:chgData name="Victor Dalgaard" userId="c92bae7c-0e27-4235-96b4-37f3f68b85de" providerId="ADAL" clId="{890D1BF0-B4A5-4D88-972F-99D5E9AD1698}" dt="2023-08-25T23:40:47.538" v="208" actId="1076"/>
          <ac:picMkLst>
            <pc:docMk/>
            <pc:sldMk cId="637247996" sldId="261"/>
            <ac:picMk id="59" creationId="{CCBB4934-69F5-66EE-A36F-5695FD7B4FE3}"/>
          </ac:picMkLst>
        </pc:picChg>
        <pc:picChg chg="mod">
          <ac:chgData name="Victor Dalgaard" userId="c92bae7c-0e27-4235-96b4-37f3f68b85de" providerId="ADAL" clId="{890D1BF0-B4A5-4D88-972F-99D5E9AD1698}" dt="2023-08-25T23:40:47.538" v="208" actId="1076"/>
          <ac:picMkLst>
            <pc:docMk/>
            <pc:sldMk cId="637247996" sldId="261"/>
            <ac:picMk id="60" creationId="{8EDF399C-C42C-874E-2044-4E83AD675164}"/>
          </ac:picMkLst>
        </pc:picChg>
        <pc:picChg chg="mod">
          <ac:chgData name="Victor Dalgaard" userId="c92bae7c-0e27-4235-96b4-37f3f68b85de" providerId="ADAL" clId="{890D1BF0-B4A5-4D88-972F-99D5E9AD1698}" dt="2023-08-25T23:40:47.538" v="208" actId="1076"/>
          <ac:picMkLst>
            <pc:docMk/>
            <pc:sldMk cId="637247996" sldId="261"/>
            <ac:picMk id="61" creationId="{D946C196-4CA4-E0ED-75C8-14DE97A8DA6B}"/>
          </ac:picMkLst>
        </pc:picChg>
        <pc:picChg chg="mod">
          <ac:chgData name="Victor Dalgaard" userId="c92bae7c-0e27-4235-96b4-37f3f68b85de" providerId="ADAL" clId="{890D1BF0-B4A5-4D88-972F-99D5E9AD1698}" dt="2023-08-25T23:40:47.538" v="208" actId="1076"/>
          <ac:picMkLst>
            <pc:docMk/>
            <pc:sldMk cId="637247996" sldId="261"/>
            <ac:picMk id="62" creationId="{34C45098-37A0-0C50-CCAA-B6BDBDD69EA0}"/>
          </ac:picMkLst>
        </pc:picChg>
        <pc:picChg chg="mod">
          <ac:chgData name="Victor Dalgaard" userId="c92bae7c-0e27-4235-96b4-37f3f68b85de" providerId="ADAL" clId="{890D1BF0-B4A5-4D88-972F-99D5E9AD1698}" dt="2023-08-25T23:40:47.538" v="208" actId="1076"/>
          <ac:picMkLst>
            <pc:docMk/>
            <pc:sldMk cId="637247996" sldId="261"/>
            <ac:picMk id="64" creationId="{9B58564D-49CB-88CA-D43E-2C6D09B5AE38}"/>
          </ac:picMkLst>
        </pc:picChg>
        <pc:picChg chg="mod">
          <ac:chgData name="Victor Dalgaard" userId="c92bae7c-0e27-4235-96b4-37f3f68b85de" providerId="ADAL" clId="{890D1BF0-B4A5-4D88-972F-99D5E9AD1698}" dt="2023-08-25T23:40:47.538" v="208" actId="1076"/>
          <ac:picMkLst>
            <pc:docMk/>
            <pc:sldMk cId="637247996" sldId="261"/>
            <ac:picMk id="65" creationId="{438FE1C9-20BF-E17D-8059-5CB2B2FA7E3A}"/>
          </ac:picMkLst>
        </pc:picChg>
        <pc:picChg chg="mod">
          <ac:chgData name="Victor Dalgaard" userId="c92bae7c-0e27-4235-96b4-37f3f68b85de" providerId="ADAL" clId="{890D1BF0-B4A5-4D88-972F-99D5E9AD1698}" dt="2023-08-25T23:40:47.538" v="208" actId="1076"/>
          <ac:picMkLst>
            <pc:docMk/>
            <pc:sldMk cId="637247996" sldId="261"/>
            <ac:picMk id="66" creationId="{B3E3043E-8B01-89F5-4F90-C6AA4F489A96}"/>
          </ac:picMkLst>
        </pc:picChg>
        <pc:picChg chg="mod">
          <ac:chgData name="Victor Dalgaard" userId="c92bae7c-0e27-4235-96b4-37f3f68b85de" providerId="ADAL" clId="{890D1BF0-B4A5-4D88-972F-99D5E9AD1698}" dt="2023-08-25T23:40:47.538" v="208" actId="1076"/>
          <ac:picMkLst>
            <pc:docMk/>
            <pc:sldMk cId="637247996" sldId="261"/>
            <ac:picMk id="67" creationId="{A65B793B-EE38-0576-1172-0F41E2A983D4}"/>
          </ac:picMkLst>
        </pc:picChg>
        <pc:picChg chg="mod">
          <ac:chgData name="Victor Dalgaard" userId="c92bae7c-0e27-4235-96b4-37f3f68b85de" providerId="ADAL" clId="{890D1BF0-B4A5-4D88-972F-99D5E9AD1698}" dt="2023-08-25T23:36:02.912" v="181" actId="1036"/>
          <ac:picMkLst>
            <pc:docMk/>
            <pc:sldMk cId="637247996" sldId="261"/>
            <ac:picMk id="69" creationId="{677E62DA-F274-FF0E-42C7-B563BEEC29F0}"/>
          </ac:picMkLst>
        </pc:picChg>
        <pc:picChg chg="mod">
          <ac:chgData name="Victor Dalgaard" userId="c92bae7c-0e27-4235-96b4-37f3f68b85de" providerId="ADAL" clId="{890D1BF0-B4A5-4D88-972F-99D5E9AD1698}" dt="2023-08-25T23:36:32.657" v="185" actId="1036"/>
          <ac:picMkLst>
            <pc:docMk/>
            <pc:sldMk cId="637247996" sldId="261"/>
            <ac:picMk id="70" creationId="{8B66AC76-3A51-523F-3C66-B6ED4B89E745}"/>
          </ac:picMkLst>
        </pc:picChg>
        <pc:picChg chg="mod">
          <ac:chgData name="Victor Dalgaard" userId="c92bae7c-0e27-4235-96b4-37f3f68b85de" providerId="ADAL" clId="{890D1BF0-B4A5-4D88-972F-99D5E9AD1698}" dt="2023-08-26T00:10:16.193" v="209"/>
          <ac:picMkLst>
            <pc:docMk/>
            <pc:sldMk cId="637247996" sldId="261"/>
            <ac:picMk id="72" creationId="{4551B70F-C130-56BC-B9F9-EE581A8C4860}"/>
          </ac:picMkLst>
        </pc:picChg>
        <pc:picChg chg="mod">
          <ac:chgData name="Victor Dalgaard" userId="c92bae7c-0e27-4235-96b4-37f3f68b85de" providerId="ADAL" clId="{890D1BF0-B4A5-4D88-972F-99D5E9AD1698}" dt="2023-08-25T23:31:38.125" v="147" actId="1036"/>
          <ac:picMkLst>
            <pc:docMk/>
            <pc:sldMk cId="637247996" sldId="261"/>
            <ac:picMk id="76" creationId="{A0FF34AD-F99F-524E-8C76-6851A21417E6}"/>
          </ac:picMkLst>
        </pc:picChg>
        <pc:picChg chg="mod">
          <ac:chgData name="Victor Dalgaard" userId="c92bae7c-0e27-4235-96b4-37f3f68b85de" providerId="ADAL" clId="{890D1BF0-B4A5-4D88-972F-99D5E9AD1698}" dt="2023-08-25T23:31:38.125" v="147" actId="1036"/>
          <ac:picMkLst>
            <pc:docMk/>
            <pc:sldMk cId="637247996" sldId="261"/>
            <ac:picMk id="77" creationId="{D733E9A7-646D-40AF-3DBB-9BE3134FE213}"/>
          </ac:picMkLst>
        </pc:picChg>
      </pc:sldChg>
      <pc:sldChg chg="new del">
        <pc:chgData name="Victor Dalgaard" userId="c92bae7c-0e27-4235-96b4-37f3f68b85de" providerId="ADAL" clId="{890D1BF0-B4A5-4D88-972F-99D5E9AD1698}" dt="2023-08-25T23:24:42.445" v="79" actId="2696"/>
        <pc:sldMkLst>
          <pc:docMk/>
          <pc:sldMk cId="2201369195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1E06E-4171-49C4-B0E3-593623E884F7}" type="datetimeFigureOut">
              <a:rPr lang="da-DK" smtClean="0"/>
              <a:t>31-08-2023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46488" y="946150"/>
            <a:ext cx="34004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85320-4086-4810-A5D8-8C319F0B727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396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341" y="3124995"/>
            <a:ext cx="11427857" cy="530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49" b="1" i="0">
                <a:solidFill>
                  <a:srgbClr val="396E9A"/>
                </a:solidFill>
                <a:latin typeface="Instrument Sans"/>
                <a:cs typeface="Instrumen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681" y="5645151"/>
            <a:ext cx="9411177" cy="276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49" b="1" i="0">
                <a:solidFill>
                  <a:srgbClr val="396E9A"/>
                </a:solidFill>
                <a:latin typeface="Instrument Sans"/>
                <a:cs typeface="Instrumen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76" userDrawn="1">
          <p15:clr>
            <a:srgbClr val="FBAE40"/>
          </p15:clr>
        </p15:guide>
        <p15:guide id="2" pos="42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49" b="1" i="0">
                <a:solidFill>
                  <a:srgbClr val="396E9A"/>
                </a:solidFill>
                <a:latin typeface="Instrument Sans"/>
                <a:cs typeface="Instrumen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228" y="2318546"/>
            <a:ext cx="5848374" cy="276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938" y="2318546"/>
            <a:ext cx="5848374" cy="276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49" b="1" i="0">
                <a:solidFill>
                  <a:srgbClr val="396E9A"/>
                </a:solidFill>
                <a:latin typeface="Instrument Sans"/>
                <a:cs typeface="Instrumen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1463" y="411291"/>
            <a:ext cx="8073908" cy="530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396E9A"/>
                </a:solidFill>
                <a:latin typeface="Instrument Sans"/>
                <a:cs typeface="Instrument San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227" y="2318546"/>
            <a:ext cx="12100084" cy="276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3" y="9374982"/>
            <a:ext cx="4302252" cy="276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9374982"/>
            <a:ext cx="3092244" cy="276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9374982"/>
            <a:ext cx="3092244" cy="276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063">
        <a:defRPr>
          <a:latin typeface="+mn-lt"/>
          <a:ea typeface="+mn-ea"/>
          <a:cs typeface="+mn-cs"/>
        </a:defRPr>
      </a:lvl2pPr>
      <a:lvl3pPr marL="914126">
        <a:defRPr>
          <a:latin typeface="+mn-lt"/>
          <a:ea typeface="+mn-ea"/>
          <a:cs typeface="+mn-cs"/>
        </a:defRPr>
      </a:lvl3pPr>
      <a:lvl4pPr marL="1371189">
        <a:defRPr>
          <a:latin typeface="+mn-lt"/>
          <a:ea typeface="+mn-ea"/>
          <a:cs typeface="+mn-cs"/>
        </a:defRPr>
      </a:lvl4pPr>
      <a:lvl5pPr marL="1828251">
        <a:defRPr>
          <a:latin typeface="+mn-lt"/>
          <a:ea typeface="+mn-ea"/>
          <a:cs typeface="+mn-cs"/>
        </a:defRPr>
      </a:lvl5pPr>
      <a:lvl6pPr marL="2285314">
        <a:defRPr>
          <a:latin typeface="+mn-lt"/>
          <a:ea typeface="+mn-ea"/>
          <a:cs typeface="+mn-cs"/>
        </a:defRPr>
      </a:lvl6pPr>
      <a:lvl7pPr marL="2742377">
        <a:defRPr>
          <a:latin typeface="+mn-lt"/>
          <a:ea typeface="+mn-ea"/>
          <a:cs typeface="+mn-cs"/>
        </a:defRPr>
      </a:lvl7pPr>
      <a:lvl8pPr marL="3199440">
        <a:defRPr>
          <a:latin typeface="+mn-lt"/>
          <a:ea typeface="+mn-ea"/>
          <a:cs typeface="+mn-cs"/>
        </a:defRPr>
      </a:lvl8pPr>
      <a:lvl9pPr marL="365650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063">
        <a:defRPr>
          <a:latin typeface="+mn-lt"/>
          <a:ea typeface="+mn-ea"/>
          <a:cs typeface="+mn-cs"/>
        </a:defRPr>
      </a:lvl2pPr>
      <a:lvl3pPr marL="914126">
        <a:defRPr>
          <a:latin typeface="+mn-lt"/>
          <a:ea typeface="+mn-ea"/>
          <a:cs typeface="+mn-cs"/>
        </a:defRPr>
      </a:lvl3pPr>
      <a:lvl4pPr marL="1371189">
        <a:defRPr>
          <a:latin typeface="+mn-lt"/>
          <a:ea typeface="+mn-ea"/>
          <a:cs typeface="+mn-cs"/>
        </a:defRPr>
      </a:lvl4pPr>
      <a:lvl5pPr marL="1828251">
        <a:defRPr>
          <a:latin typeface="+mn-lt"/>
          <a:ea typeface="+mn-ea"/>
          <a:cs typeface="+mn-cs"/>
        </a:defRPr>
      </a:lvl5pPr>
      <a:lvl6pPr marL="2285314">
        <a:defRPr>
          <a:latin typeface="+mn-lt"/>
          <a:ea typeface="+mn-ea"/>
          <a:cs typeface="+mn-cs"/>
        </a:defRPr>
      </a:lvl6pPr>
      <a:lvl7pPr marL="2742377">
        <a:defRPr>
          <a:latin typeface="+mn-lt"/>
          <a:ea typeface="+mn-ea"/>
          <a:cs typeface="+mn-cs"/>
        </a:defRPr>
      </a:lvl7pPr>
      <a:lvl8pPr marL="3199440">
        <a:defRPr>
          <a:latin typeface="+mn-lt"/>
          <a:ea typeface="+mn-ea"/>
          <a:cs typeface="+mn-cs"/>
        </a:defRPr>
      </a:lvl8pPr>
      <a:lvl9pPr marL="365650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nd-it-vest.dk/" TargetMode="External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www.it-vest.d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59595" y="771643"/>
            <a:ext cx="6419733" cy="855909"/>
          </a:xfrm>
          <a:prstGeom prst="rect">
            <a:avLst/>
          </a:prstGeom>
        </p:spPr>
        <p:txBody>
          <a:bodyPr vert="horz" wrap="square" lIns="0" tIns="298991" rIns="0" bIns="0" rtlCol="0">
            <a:spAutoFit/>
          </a:bodyPr>
          <a:lstStyle/>
          <a:p>
            <a:pPr marL="12696">
              <a:spcBef>
                <a:spcPts val="2354"/>
              </a:spcBef>
            </a:pPr>
            <a:r>
              <a:rPr lang="da-DK" sz="3600" dirty="0">
                <a:solidFill>
                  <a:srgbClr val="4E6E97"/>
                </a:solidFill>
              </a:rPr>
              <a:t>Ordbog til </a:t>
            </a:r>
            <a:r>
              <a:rPr lang="da-DK" sz="3600" spc="-10" dirty="0">
                <a:solidFill>
                  <a:srgbClr val="4E6E97"/>
                </a:solidFill>
              </a:rPr>
              <a:t>cand.it. </a:t>
            </a:r>
            <a:endParaRPr sz="1400" dirty="0">
              <a:solidFill>
                <a:srgbClr val="4E6E97"/>
              </a:solidFill>
            </a:endParaRPr>
          </a:p>
        </p:txBody>
      </p:sp>
      <p:sp>
        <p:nvSpPr>
          <p:cNvPr id="78" name="object 42">
            <a:extLst>
              <a:ext uri="{FF2B5EF4-FFF2-40B4-BE49-F238E27FC236}">
                <a16:creationId xmlns:a16="http://schemas.microsoft.com/office/drawing/2014/main" id="{6621C7B1-A8F1-60CF-2875-CFF294D9E2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59591" y="1853136"/>
            <a:ext cx="870587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450" b="1" i="0">
                <a:solidFill>
                  <a:srgbClr val="396E9A"/>
                </a:solidFill>
                <a:latin typeface="Instrument Sans"/>
                <a:ea typeface="+mj-ea"/>
                <a:cs typeface="Instrument Sans"/>
              </a:defRPr>
            </a:lvl1pPr>
          </a:lstStyle>
          <a:p>
            <a:pPr marL="23488">
              <a:spcBef>
                <a:spcPts val="785"/>
              </a:spcBef>
            </a:pPr>
            <a:r>
              <a:rPr lang="da-DK" sz="1600" b="0" dirty="0">
                <a:solidFill>
                  <a:srgbClr val="373737"/>
                </a:solidFill>
                <a:latin typeface="Instrument Sans Medium"/>
                <a:cs typeface="Instrument Sans Medium"/>
              </a:rPr>
              <a:t>Anbefalinger</a:t>
            </a:r>
            <a:r>
              <a:rPr lang="da-DK" sz="1600" b="0" spc="-10" dirty="0">
                <a:solidFill>
                  <a:srgbClr val="373737"/>
                </a:solidFill>
                <a:latin typeface="Instrument Sans Medium"/>
                <a:cs typeface="Instrument Sans Medium"/>
              </a:rPr>
              <a:t> </a:t>
            </a:r>
            <a:r>
              <a:rPr lang="da-DK" sz="1600" b="0" dirty="0">
                <a:solidFill>
                  <a:srgbClr val="373737"/>
                </a:solidFill>
                <a:latin typeface="Instrument Sans Medium"/>
                <a:cs typeface="Instrument Sans Medium"/>
              </a:rPr>
              <a:t>til, hvordan du bør omtale cand.it., når du kommunikerer til </a:t>
            </a:r>
            <a:r>
              <a:rPr lang="da-DK" sz="1600" b="0" spc="-10" dirty="0">
                <a:solidFill>
                  <a:srgbClr val="373737"/>
                </a:solidFill>
                <a:latin typeface="Instrument Sans Medium"/>
                <a:cs typeface="Instrument Sans Medium"/>
              </a:rPr>
              <a:t>arbejdsmarkedet</a:t>
            </a:r>
            <a:r>
              <a:rPr lang="da-DK" sz="1600" b="0" spc="-10" dirty="0">
                <a:solidFill>
                  <a:srgbClr val="373737"/>
                </a:solidFill>
              </a:rPr>
              <a:t>.</a:t>
            </a:r>
            <a:endParaRPr lang="da-DK" sz="1600" dirty="0">
              <a:solidFill>
                <a:srgbClr val="373737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7627DF-5305-CEBE-2EA1-3E5392D58CB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3869" y="3714348"/>
            <a:ext cx="12496800" cy="3871044"/>
            <a:chOff x="473869" y="3714348"/>
            <a:chExt cx="12496800" cy="3871044"/>
          </a:xfrm>
        </p:grpSpPr>
        <p:pic>
          <p:nvPicPr>
            <p:cNvPr id="15" name="object 22">
              <a:extLst>
                <a:ext uri="{FF2B5EF4-FFF2-40B4-BE49-F238E27FC236}">
                  <a16:creationId xmlns:a16="http://schemas.microsoft.com/office/drawing/2014/main" id="{C54AE4A3-CBC3-F7CB-D89D-212061AA9385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 flipH="1">
              <a:off x="473869" y="6792912"/>
              <a:ext cx="792480" cy="792480"/>
            </a:xfrm>
            <a:prstGeom prst="rect">
              <a:avLst/>
            </a:prstGeom>
          </p:spPr>
        </p:pic>
        <p:pic>
          <p:nvPicPr>
            <p:cNvPr id="16" name="object 22">
              <a:extLst>
                <a:ext uri="{FF2B5EF4-FFF2-40B4-BE49-F238E27FC236}">
                  <a16:creationId xmlns:a16="http://schemas.microsoft.com/office/drawing/2014/main" id="{934AA377-23A5-EE40-43A3-70383EDEB42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1835985" y="3714348"/>
              <a:ext cx="1134684" cy="100344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317F19A-DF6A-69EC-5ED0-5B8122B0A57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90610" y="2525712"/>
            <a:ext cx="11851007" cy="6096000"/>
            <a:chOff x="790610" y="2525712"/>
            <a:chExt cx="11851007" cy="6096000"/>
          </a:xfrm>
        </p:grpSpPr>
        <p:sp>
          <p:nvSpPr>
            <p:cNvPr id="58" name="object 11">
              <a:extLst>
                <a:ext uri="{FF2B5EF4-FFF2-40B4-BE49-F238E27FC236}">
                  <a16:creationId xmlns:a16="http://schemas.microsoft.com/office/drawing/2014/main" id="{B04BA473-B629-C556-C3CB-A2FADAFCDB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52322" y="7357055"/>
              <a:ext cx="2709946" cy="1259603"/>
            </a:xfrm>
            <a:custGeom>
              <a:avLst/>
              <a:gdLst/>
              <a:ahLst/>
              <a:cxnLst/>
              <a:rect l="l" t="t" r="r" b="b"/>
              <a:pathLst>
                <a:path w="2273300" h="1054735">
                  <a:moveTo>
                    <a:pt x="2272855" y="0"/>
                  </a:moveTo>
                  <a:lnTo>
                    <a:pt x="0" y="0"/>
                  </a:lnTo>
                  <a:lnTo>
                    <a:pt x="0" y="1054519"/>
                  </a:lnTo>
                  <a:lnTo>
                    <a:pt x="2272855" y="1054519"/>
                  </a:lnTo>
                  <a:lnTo>
                    <a:pt x="22728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144000" tIns="108000" rIns="108000" bIns="72000" rtlCol="0" anchor="t" anchorCtr="0"/>
            <a:lstStyle/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200" b="1" dirty="0">
                  <a:solidFill>
                    <a:srgbClr val="373737"/>
                  </a:solidFill>
                  <a:latin typeface="Instrument Sans"/>
                </a:rPr>
                <a:t>Nysgerrighed og udsyn</a:t>
              </a:r>
            </a:p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050" spc="10" dirty="0">
                  <a:solidFill>
                    <a:srgbClr val="373737"/>
                  </a:solidFill>
                  <a:latin typeface="Instrument Sans"/>
                </a:rPr>
                <a:t>Tal i stedet om værdien af en helstøbt uddannelse, der har fodret nysgerrig-heden og givet en forståelse for flere discipliner.</a:t>
              </a:r>
            </a:p>
          </p:txBody>
        </p:sp>
        <p:sp>
          <p:nvSpPr>
            <p:cNvPr id="56" name="object 11">
              <a:extLst>
                <a:ext uri="{FF2B5EF4-FFF2-40B4-BE49-F238E27FC236}">
                  <a16:creationId xmlns:a16="http://schemas.microsoft.com/office/drawing/2014/main" id="{AD8B3317-D1CE-840D-0ED8-C9C10F9597A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31671" y="5895261"/>
              <a:ext cx="2709946" cy="1259603"/>
            </a:xfrm>
            <a:custGeom>
              <a:avLst/>
              <a:gdLst/>
              <a:ahLst/>
              <a:cxnLst/>
              <a:rect l="l" t="t" r="r" b="b"/>
              <a:pathLst>
                <a:path w="2273300" h="1054735">
                  <a:moveTo>
                    <a:pt x="2272855" y="0"/>
                  </a:moveTo>
                  <a:lnTo>
                    <a:pt x="0" y="0"/>
                  </a:lnTo>
                  <a:lnTo>
                    <a:pt x="0" y="1054519"/>
                  </a:lnTo>
                  <a:lnTo>
                    <a:pt x="2272855" y="1054519"/>
                  </a:lnTo>
                  <a:lnTo>
                    <a:pt x="22728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144000" tIns="108000" rIns="108000" bIns="72000" rtlCol="0" anchor="t" anchorCtr="0"/>
            <a:lstStyle/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200" b="1" dirty="0">
                  <a:solidFill>
                    <a:srgbClr val="373737"/>
                  </a:solidFill>
                  <a:latin typeface="Instrument Sans"/>
                </a:rPr>
                <a:t>Overblik og fremdrift</a:t>
              </a:r>
            </a:p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050" spc="10" dirty="0">
                  <a:solidFill>
                    <a:srgbClr val="373737"/>
                  </a:solidFill>
                  <a:latin typeface="Instrument Sans"/>
                </a:rPr>
                <a:t>Struktur skaber overblik og evnen til at arbejde processuelt med at skabe fremdrift, og det er til gengæld gode virksomhedsværdier.</a:t>
              </a:r>
            </a:p>
          </p:txBody>
        </p:sp>
        <p:sp>
          <p:nvSpPr>
            <p:cNvPr id="48" name="object 11">
              <a:extLst>
                <a:ext uri="{FF2B5EF4-FFF2-40B4-BE49-F238E27FC236}">
                  <a16:creationId xmlns:a16="http://schemas.microsoft.com/office/drawing/2014/main" id="{262FAE94-BC5A-160E-2EC0-C18D6316463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79981" y="5887492"/>
              <a:ext cx="2709946" cy="1259603"/>
            </a:xfrm>
            <a:custGeom>
              <a:avLst/>
              <a:gdLst/>
              <a:ahLst/>
              <a:cxnLst/>
              <a:rect l="l" t="t" r="r" b="b"/>
              <a:pathLst>
                <a:path w="2273300" h="1054735">
                  <a:moveTo>
                    <a:pt x="2272855" y="0"/>
                  </a:moveTo>
                  <a:lnTo>
                    <a:pt x="0" y="0"/>
                  </a:lnTo>
                  <a:lnTo>
                    <a:pt x="0" y="1054519"/>
                  </a:lnTo>
                  <a:lnTo>
                    <a:pt x="2272855" y="1054519"/>
                  </a:lnTo>
                  <a:lnTo>
                    <a:pt x="22728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144000" tIns="108000" rIns="108000" bIns="72000" rtlCol="0" anchor="t" anchorCtr="0"/>
            <a:lstStyle/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200" b="1" dirty="0">
                  <a:solidFill>
                    <a:srgbClr val="373737"/>
                  </a:solidFill>
                  <a:latin typeface="Instrument Sans"/>
                </a:rPr>
                <a:t>Struktur</a:t>
              </a:r>
            </a:p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050" spc="10" dirty="0">
                  <a:solidFill>
                    <a:srgbClr val="373737"/>
                  </a:solidFill>
                  <a:latin typeface="Instrument Sans"/>
                </a:rPr>
                <a:t>De fleste kandidater har lært evnen til at arbejde struktureret, men det er sjældent struktur i sig selv, der er værdiskabende.</a:t>
              </a:r>
            </a:p>
          </p:txBody>
        </p:sp>
        <p:sp>
          <p:nvSpPr>
            <p:cNvPr id="57" name="object 11">
              <a:extLst>
                <a:ext uri="{FF2B5EF4-FFF2-40B4-BE49-F238E27FC236}">
                  <a16:creationId xmlns:a16="http://schemas.microsoft.com/office/drawing/2014/main" id="{5E852CE9-FBB4-3DE5-C762-7EF4DC5A6F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78744" y="7355084"/>
              <a:ext cx="2709946" cy="1259603"/>
            </a:xfrm>
            <a:custGeom>
              <a:avLst/>
              <a:gdLst/>
              <a:ahLst/>
              <a:cxnLst/>
              <a:rect l="l" t="t" r="r" b="b"/>
              <a:pathLst>
                <a:path w="2273300" h="1054735">
                  <a:moveTo>
                    <a:pt x="2272855" y="0"/>
                  </a:moveTo>
                  <a:lnTo>
                    <a:pt x="0" y="0"/>
                  </a:lnTo>
                  <a:lnTo>
                    <a:pt x="0" y="1054519"/>
                  </a:lnTo>
                  <a:lnTo>
                    <a:pt x="2272855" y="1054519"/>
                  </a:lnTo>
                  <a:lnTo>
                    <a:pt x="22728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144000" tIns="108000" rIns="108000" bIns="72000" rtlCol="0" anchor="t" anchorCtr="0"/>
            <a:lstStyle/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200" b="1" dirty="0">
                  <a:solidFill>
                    <a:srgbClr val="373737"/>
                  </a:solidFill>
                  <a:latin typeface="Instrument Sans"/>
                </a:rPr>
                <a:t>Gruppearbejde</a:t>
              </a:r>
            </a:p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050" spc="10" dirty="0">
                  <a:solidFill>
                    <a:srgbClr val="373737"/>
                  </a:solidFill>
                  <a:latin typeface="Instrument Sans"/>
                </a:rPr>
                <a:t>Gruppearbejde under studiet giver værdifulde kompetencer ift. at sam-arbejde med andre og bringe dine egne kompetencer i spil.</a:t>
              </a:r>
            </a:p>
          </p:txBody>
        </p:sp>
        <p:sp>
          <p:nvSpPr>
            <p:cNvPr id="46" name="object 13">
              <a:extLst>
                <a:ext uri="{FF2B5EF4-FFF2-40B4-BE49-F238E27FC236}">
                  <a16:creationId xmlns:a16="http://schemas.microsoft.com/office/drawing/2014/main" id="{13E6C5F1-CACC-DE87-96B9-07BEF39E19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52850" y="5881215"/>
              <a:ext cx="2709946" cy="1259603"/>
            </a:xfrm>
            <a:custGeom>
              <a:avLst/>
              <a:gdLst/>
              <a:ahLst/>
              <a:cxnLst/>
              <a:rect l="l" t="t" r="r" b="b"/>
              <a:pathLst>
                <a:path w="2273300" h="1054735">
                  <a:moveTo>
                    <a:pt x="2272855" y="0"/>
                  </a:moveTo>
                  <a:lnTo>
                    <a:pt x="0" y="0"/>
                  </a:lnTo>
                  <a:lnTo>
                    <a:pt x="0" y="1054519"/>
                  </a:lnTo>
                  <a:lnTo>
                    <a:pt x="2272855" y="1054519"/>
                  </a:lnTo>
                  <a:lnTo>
                    <a:pt x="22728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144000" tIns="108000" rIns="108000" bIns="72000" rtlCol="0" anchor="t" anchorCtr="0"/>
            <a:lstStyle/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200" b="1" dirty="0">
                  <a:solidFill>
                    <a:srgbClr val="373737"/>
                  </a:solidFill>
                  <a:latin typeface="Instrument Sans"/>
                </a:rPr>
                <a:t>Samarbejde</a:t>
              </a:r>
            </a:p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050" spc="10" dirty="0">
                  <a:solidFill>
                    <a:srgbClr val="373737"/>
                  </a:solidFill>
                  <a:latin typeface="Instrument Sans"/>
                </a:rPr>
                <a:t>Tværfaglighed er evnen til at sam-arbejde i projekter og på tværs af organisationer, og dét værdsætter og forstår virksomhederne.</a:t>
              </a:r>
            </a:p>
          </p:txBody>
        </p:sp>
        <p:sp>
          <p:nvSpPr>
            <p:cNvPr id="47" name="object 13">
              <a:extLst>
                <a:ext uri="{FF2B5EF4-FFF2-40B4-BE49-F238E27FC236}">
                  <a16:creationId xmlns:a16="http://schemas.microsoft.com/office/drawing/2014/main" id="{E24ADC4F-8024-F013-05AB-0FC4146DB15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52322" y="2928118"/>
              <a:ext cx="2709946" cy="1259603"/>
            </a:xfrm>
            <a:custGeom>
              <a:avLst/>
              <a:gdLst/>
              <a:ahLst/>
              <a:cxnLst/>
              <a:rect l="l" t="t" r="r" b="b"/>
              <a:pathLst>
                <a:path w="2273300" h="1054735">
                  <a:moveTo>
                    <a:pt x="2272855" y="0"/>
                  </a:moveTo>
                  <a:lnTo>
                    <a:pt x="0" y="0"/>
                  </a:lnTo>
                  <a:lnTo>
                    <a:pt x="0" y="1054519"/>
                  </a:lnTo>
                  <a:lnTo>
                    <a:pt x="2272855" y="1054519"/>
                  </a:lnTo>
                  <a:lnTo>
                    <a:pt x="22728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144000" tIns="108000" rIns="108000" bIns="72000" rtlCol="0" anchor="t" anchorCtr="0"/>
            <a:lstStyle/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200" b="1" dirty="0">
                  <a:solidFill>
                    <a:srgbClr val="373737"/>
                  </a:solidFill>
                  <a:latin typeface="Instrument Sans"/>
                </a:rPr>
                <a:t>At være bindeled</a:t>
              </a:r>
            </a:p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050" spc="10" dirty="0">
                  <a:solidFill>
                    <a:srgbClr val="373737"/>
                  </a:solidFill>
                  <a:latin typeface="Instrument Sans"/>
                </a:rPr>
                <a:t>Et bindeled er dynamisk, fleksibelt og netværksorienteret af natur – det passer godt ind i virksomhedernes behov og tankegang.</a:t>
              </a:r>
            </a:p>
          </p:txBody>
        </p:sp>
        <p:sp>
          <p:nvSpPr>
            <p:cNvPr id="49" name="object 11">
              <a:extLst>
                <a:ext uri="{FF2B5EF4-FFF2-40B4-BE49-F238E27FC236}">
                  <a16:creationId xmlns:a16="http://schemas.microsoft.com/office/drawing/2014/main" id="{6EED9103-4E82-79FD-18CA-B88B2969067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4954" y="7359238"/>
              <a:ext cx="2709946" cy="1259603"/>
            </a:xfrm>
            <a:custGeom>
              <a:avLst/>
              <a:gdLst/>
              <a:ahLst/>
              <a:cxnLst/>
              <a:rect l="l" t="t" r="r" b="b"/>
              <a:pathLst>
                <a:path w="2273300" h="1054735">
                  <a:moveTo>
                    <a:pt x="2272855" y="0"/>
                  </a:moveTo>
                  <a:lnTo>
                    <a:pt x="0" y="0"/>
                  </a:lnTo>
                  <a:lnTo>
                    <a:pt x="0" y="1054519"/>
                  </a:lnTo>
                  <a:lnTo>
                    <a:pt x="2272855" y="1054519"/>
                  </a:lnTo>
                  <a:lnTo>
                    <a:pt x="22728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144000" tIns="108000" rIns="82800" bIns="72000" rtlCol="0" anchor="t" anchorCtr="0"/>
            <a:lstStyle/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200" b="1" dirty="0">
                  <a:solidFill>
                    <a:srgbClr val="373737"/>
                  </a:solidFill>
                  <a:latin typeface="Instrument Sans"/>
                </a:rPr>
                <a:t>At cand.it. er en ’bred uddannelse’ </a:t>
              </a:r>
            </a:p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050" spc="10" dirty="0">
                  <a:solidFill>
                    <a:srgbClr val="373737"/>
                  </a:solidFill>
                  <a:latin typeface="Instrument Sans"/>
                </a:rPr>
                <a:t>At være bredspektret eller generalist </a:t>
              </a:r>
            </a:p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050" spc="10" dirty="0">
                  <a:solidFill>
                    <a:srgbClr val="373737"/>
                  </a:solidFill>
                  <a:latin typeface="Instrument Sans"/>
                </a:rPr>
                <a:t>er ikke et plusord i sig selv. Tværtimod kan det komme til at fremstå en smule flagrende.</a:t>
              </a:r>
            </a:p>
          </p:txBody>
        </p:sp>
        <p:sp>
          <p:nvSpPr>
            <p:cNvPr id="50" name="object 11">
              <a:extLst>
                <a:ext uri="{FF2B5EF4-FFF2-40B4-BE49-F238E27FC236}">
                  <a16:creationId xmlns:a16="http://schemas.microsoft.com/office/drawing/2014/main" id="{99D318D1-A33C-8CC4-B803-E92CC514DD0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4157" y="2931424"/>
              <a:ext cx="2709946" cy="1259603"/>
            </a:xfrm>
            <a:custGeom>
              <a:avLst/>
              <a:gdLst/>
              <a:ahLst/>
              <a:cxnLst/>
              <a:rect l="l" t="t" r="r" b="b"/>
              <a:pathLst>
                <a:path w="2273300" h="1054735">
                  <a:moveTo>
                    <a:pt x="2272855" y="0"/>
                  </a:moveTo>
                  <a:lnTo>
                    <a:pt x="0" y="0"/>
                  </a:lnTo>
                  <a:lnTo>
                    <a:pt x="0" y="1054519"/>
                  </a:lnTo>
                  <a:lnTo>
                    <a:pt x="2272855" y="1054519"/>
                  </a:lnTo>
                  <a:lnTo>
                    <a:pt x="22728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144000" tIns="108000" rIns="108000" bIns="72000" rtlCol="0" anchor="t" anchorCtr="0"/>
            <a:lstStyle/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200" b="1" dirty="0">
                  <a:solidFill>
                    <a:srgbClr val="373737"/>
                  </a:solidFill>
                  <a:latin typeface="Instrument Sans"/>
                </a:rPr>
                <a:t>At være brobygger</a:t>
              </a:r>
            </a:p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050" spc="10" dirty="0">
                  <a:solidFill>
                    <a:srgbClr val="373737"/>
                  </a:solidFill>
                  <a:latin typeface="Instrument Sans"/>
                </a:rPr>
                <a:t>En brobygger forbinder to punkter, og begrebet kan derfor nemt opfattes som mere statisk og lineært, end det egentlig er tænkt.</a:t>
              </a:r>
            </a:p>
          </p:txBody>
        </p:sp>
        <p:sp>
          <p:nvSpPr>
            <p:cNvPr id="51" name="object 11">
              <a:extLst>
                <a:ext uri="{FF2B5EF4-FFF2-40B4-BE49-F238E27FC236}">
                  <a16:creationId xmlns:a16="http://schemas.microsoft.com/office/drawing/2014/main" id="{A32FC5EF-B1B9-BFA7-EBFF-21FE566784E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0610" y="4416044"/>
              <a:ext cx="2709946" cy="1259603"/>
            </a:xfrm>
            <a:custGeom>
              <a:avLst/>
              <a:gdLst/>
              <a:ahLst/>
              <a:cxnLst/>
              <a:rect l="l" t="t" r="r" b="b"/>
              <a:pathLst>
                <a:path w="2273300" h="1054735">
                  <a:moveTo>
                    <a:pt x="2272855" y="0"/>
                  </a:moveTo>
                  <a:lnTo>
                    <a:pt x="0" y="0"/>
                  </a:lnTo>
                  <a:lnTo>
                    <a:pt x="0" y="1054519"/>
                  </a:lnTo>
                  <a:lnTo>
                    <a:pt x="2272855" y="1054519"/>
                  </a:lnTo>
                  <a:lnTo>
                    <a:pt x="22728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144000" tIns="108000" rIns="108000" bIns="72000" rtlCol="0" anchor="t" anchorCtr="0"/>
            <a:lstStyle/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200" b="1" dirty="0">
                  <a:solidFill>
                    <a:srgbClr val="373737"/>
                  </a:solidFill>
                  <a:latin typeface="Instrument Sans"/>
                </a:rPr>
                <a:t>IT</a:t>
              </a:r>
            </a:p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050" spc="10" dirty="0">
                  <a:solidFill>
                    <a:srgbClr val="373737"/>
                  </a:solidFill>
                  <a:latin typeface="Instrument Sans"/>
                </a:rPr>
                <a:t>Begrebet er afdækket i selve cand. it.- betegnelsen. Desuden forbinder mange det med nogle tunge, tekniske kompetencer.</a:t>
              </a:r>
            </a:p>
          </p:txBody>
        </p:sp>
        <p:sp>
          <p:nvSpPr>
            <p:cNvPr id="52" name="object 11">
              <a:extLst>
                <a:ext uri="{FF2B5EF4-FFF2-40B4-BE49-F238E27FC236}">
                  <a16:creationId xmlns:a16="http://schemas.microsoft.com/office/drawing/2014/main" id="{6FE28599-3B13-CFA8-9176-C72DB9A500C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4133" y="5881215"/>
              <a:ext cx="2709946" cy="1259603"/>
            </a:xfrm>
            <a:custGeom>
              <a:avLst/>
              <a:gdLst/>
              <a:ahLst/>
              <a:cxnLst/>
              <a:rect l="l" t="t" r="r" b="b"/>
              <a:pathLst>
                <a:path w="2273300" h="1054735">
                  <a:moveTo>
                    <a:pt x="2272855" y="0"/>
                  </a:moveTo>
                  <a:lnTo>
                    <a:pt x="0" y="0"/>
                  </a:lnTo>
                  <a:lnTo>
                    <a:pt x="0" y="1054519"/>
                  </a:lnTo>
                  <a:lnTo>
                    <a:pt x="2272855" y="1054519"/>
                  </a:lnTo>
                  <a:lnTo>
                    <a:pt x="22728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144000" tIns="108000" rIns="108000" bIns="72000" rtlCol="0" anchor="t" anchorCtr="0"/>
            <a:lstStyle/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200" b="1" dirty="0">
                  <a:solidFill>
                    <a:srgbClr val="373737"/>
                  </a:solidFill>
                  <a:latin typeface="Instrument Sans"/>
                </a:rPr>
                <a:t>Tværfaglighed</a:t>
              </a:r>
            </a:p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050" spc="10" dirty="0">
                  <a:solidFill>
                    <a:srgbClr val="373737"/>
                  </a:solidFill>
                  <a:latin typeface="Instrument Sans"/>
                </a:rPr>
                <a:t>Mange virksomheder bruger ikke begrebet i hverdagen. Især mindre og mellemstore virksomheder vil opfatte det akademisk.</a:t>
              </a:r>
            </a:p>
          </p:txBody>
        </p:sp>
        <p:sp>
          <p:nvSpPr>
            <p:cNvPr id="53" name="object 11">
              <a:extLst>
                <a:ext uri="{FF2B5EF4-FFF2-40B4-BE49-F238E27FC236}">
                  <a16:creationId xmlns:a16="http://schemas.microsoft.com/office/drawing/2014/main" id="{CC3D3D42-F601-1803-CC86-F72790F3CB9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78981" y="2925666"/>
              <a:ext cx="2709946" cy="1259603"/>
            </a:xfrm>
            <a:custGeom>
              <a:avLst/>
              <a:gdLst/>
              <a:ahLst/>
              <a:cxnLst/>
              <a:rect l="l" t="t" r="r" b="b"/>
              <a:pathLst>
                <a:path w="2273300" h="1054735">
                  <a:moveTo>
                    <a:pt x="2272855" y="0"/>
                  </a:moveTo>
                  <a:lnTo>
                    <a:pt x="0" y="0"/>
                  </a:lnTo>
                  <a:lnTo>
                    <a:pt x="0" y="1054519"/>
                  </a:lnTo>
                  <a:lnTo>
                    <a:pt x="2272855" y="1054519"/>
                  </a:lnTo>
                  <a:lnTo>
                    <a:pt x="22728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144000" tIns="108000" rIns="108000" bIns="72000" rtlCol="0" anchor="t" anchorCtr="0"/>
            <a:lstStyle/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200" b="1" dirty="0">
                  <a:solidFill>
                    <a:srgbClr val="373737"/>
                  </a:solidFill>
                  <a:latin typeface="Instrument Sans"/>
                </a:rPr>
                <a:t>Innovation</a:t>
              </a:r>
            </a:p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050" spc="10" dirty="0">
                  <a:solidFill>
                    <a:srgbClr val="373737"/>
                  </a:solidFill>
                  <a:latin typeface="Instrument Sans"/>
                </a:rPr>
                <a:t>Den makroøkonomiske situation betyder, at virksomhederne har mindre fokus på innovation, end de har haft de sidste 10 år.</a:t>
              </a:r>
            </a:p>
          </p:txBody>
        </p:sp>
        <p:sp>
          <p:nvSpPr>
            <p:cNvPr id="54" name="object 11">
              <a:extLst>
                <a:ext uri="{FF2B5EF4-FFF2-40B4-BE49-F238E27FC236}">
                  <a16:creationId xmlns:a16="http://schemas.microsoft.com/office/drawing/2014/main" id="{DE8D2DDA-A82D-9CE0-8D6A-F3E48AD9A3E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75197" y="4416044"/>
              <a:ext cx="2709946" cy="1259603"/>
            </a:xfrm>
            <a:custGeom>
              <a:avLst/>
              <a:gdLst/>
              <a:ahLst/>
              <a:cxnLst/>
              <a:rect l="l" t="t" r="r" b="b"/>
              <a:pathLst>
                <a:path w="2273300" h="1054735">
                  <a:moveTo>
                    <a:pt x="2272855" y="0"/>
                  </a:moveTo>
                  <a:lnTo>
                    <a:pt x="0" y="0"/>
                  </a:lnTo>
                  <a:lnTo>
                    <a:pt x="0" y="1054519"/>
                  </a:lnTo>
                  <a:lnTo>
                    <a:pt x="2272855" y="1054519"/>
                  </a:lnTo>
                  <a:lnTo>
                    <a:pt x="22728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144000" tIns="108000" rIns="108000" bIns="72000" rtlCol="0" anchor="t" anchorCtr="0"/>
            <a:lstStyle/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200" b="1" dirty="0">
                  <a:solidFill>
                    <a:srgbClr val="373737"/>
                  </a:solidFill>
                  <a:latin typeface="Instrument Sans"/>
                </a:rPr>
                <a:t>Teoretiske kompetencer</a:t>
              </a:r>
            </a:p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050" spc="10" dirty="0">
                  <a:solidFill>
                    <a:srgbClr val="373737"/>
                  </a:solidFill>
                  <a:latin typeface="Instrument Sans"/>
                </a:rPr>
                <a:t>Virksomheder ved godt, at de får en akademisk profil, når de ansætter en kandidat, og det er sjældent de teoreti-ske evner, der er deres fokus.</a:t>
              </a:r>
            </a:p>
          </p:txBody>
        </p:sp>
        <p:sp>
          <p:nvSpPr>
            <p:cNvPr id="55" name="object 13">
              <a:extLst>
                <a:ext uri="{FF2B5EF4-FFF2-40B4-BE49-F238E27FC236}">
                  <a16:creationId xmlns:a16="http://schemas.microsoft.com/office/drawing/2014/main" id="{FCA6FAC4-928A-E3E2-2C0D-2615288B3F3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54069" y="4409770"/>
              <a:ext cx="2709946" cy="1259603"/>
            </a:xfrm>
            <a:custGeom>
              <a:avLst/>
              <a:gdLst/>
              <a:ahLst/>
              <a:cxnLst/>
              <a:rect l="l" t="t" r="r" b="b"/>
              <a:pathLst>
                <a:path w="2273300" h="1054735">
                  <a:moveTo>
                    <a:pt x="2272855" y="0"/>
                  </a:moveTo>
                  <a:lnTo>
                    <a:pt x="0" y="0"/>
                  </a:lnTo>
                  <a:lnTo>
                    <a:pt x="0" y="1054519"/>
                  </a:lnTo>
                  <a:lnTo>
                    <a:pt x="2272855" y="1054519"/>
                  </a:lnTo>
                  <a:lnTo>
                    <a:pt x="22728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144000" tIns="108000" rIns="108000" bIns="72000" rtlCol="0" anchor="t" anchorCtr="0"/>
            <a:lstStyle/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200" b="1" dirty="0">
                  <a:solidFill>
                    <a:srgbClr val="373737"/>
                  </a:solidFill>
                  <a:latin typeface="Instrument Sans"/>
                </a:rPr>
                <a:t>Digital</a:t>
              </a:r>
            </a:p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050" spc="10" dirty="0">
                  <a:solidFill>
                    <a:srgbClr val="373737"/>
                  </a:solidFill>
                  <a:latin typeface="Instrument Sans"/>
                </a:rPr>
                <a:t>Digital repræsenterer evnen til at sætte IT ind i en forretningsmæssig kontekst, og derfor er ordet værdimæssigt positivt ladet.</a:t>
              </a:r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26843" y="4414206"/>
              <a:ext cx="2709946" cy="1259603"/>
            </a:xfrm>
            <a:custGeom>
              <a:avLst/>
              <a:gdLst/>
              <a:ahLst/>
              <a:cxnLst/>
              <a:rect l="l" t="t" r="r" b="b"/>
              <a:pathLst>
                <a:path w="2273300" h="1054735">
                  <a:moveTo>
                    <a:pt x="2272855" y="0"/>
                  </a:moveTo>
                  <a:lnTo>
                    <a:pt x="0" y="0"/>
                  </a:lnTo>
                  <a:lnTo>
                    <a:pt x="0" y="1054519"/>
                  </a:lnTo>
                  <a:lnTo>
                    <a:pt x="2272855" y="1054519"/>
                  </a:lnTo>
                  <a:lnTo>
                    <a:pt x="22728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144000" tIns="108000" rIns="108000" bIns="72000" rtlCol="0" anchor="t" anchorCtr="0"/>
            <a:lstStyle/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200" b="1" dirty="0">
                  <a:solidFill>
                    <a:srgbClr val="373737"/>
                  </a:solidFill>
                  <a:latin typeface="Instrument Sans"/>
                </a:rPr>
                <a:t>Pragmatisk tilgang</a:t>
              </a:r>
            </a:p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050" spc="10" dirty="0">
                  <a:solidFill>
                    <a:srgbClr val="373737"/>
                  </a:solidFill>
                  <a:latin typeface="Instrument Sans"/>
                </a:rPr>
                <a:t>En af cand.it.s styrker er evnen til at få ting til at ske i kraft af gode netværks-evner og en relativt praktisk tilgang til opgaverne.</a:t>
              </a:r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27336" y="2931990"/>
              <a:ext cx="2709946" cy="1259603"/>
            </a:xfrm>
            <a:custGeom>
              <a:avLst/>
              <a:gdLst/>
              <a:ahLst/>
              <a:cxnLst/>
              <a:rect l="l" t="t" r="r" b="b"/>
              <a:pathLst>
                <a:path w="2273300" h="1054735">
                  <a:moveTo>
                    <a:pt x="2272855" y="0"/>
                  </a:moveTo>
                  <a:lnTo>
                    <a:pt x="0" y="0"/>
                  </a:lnTo>
                  <a:lnTo>
                    <a:pt x="0" y="1054519"/>
                  </a:lnTo>
                  <a:lnTo>
                    <a:pt x="2272855" y="1054519"/>
                  </a:lnTo>
                  <a:lnTo>
                    <a:pt x="22728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144000" tIns="108000" rIns="108000" bIns="72000" rtlCol="0" anchor="t" anchorCtr="0"/>
            <a:lstStyle/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200" b="1" dirty="0">
                  <a:solidFill>
                    <a:srgbClr val="373737"/>
                  </a:solidFill>
                  <a:latin typeface="Instrument Sans"/>
                </a:rPr>
                <a:t>Forandring</a:t>
              </a:r>
            </a:p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050" spc="10" dirty="0">
                  <a:solidFill>
                    <a:srgbClr val="373737"/>
                  </a:solidFill>
                  <a:latin typeface="Instrument Sans"/>
                </a:rPr>
                <a:t>Til gengæld er der stadig ønske og behov for fornyelse, hvilket passer godt med cand.it.ers evne til at være forandringsagenter.</a:t>
              </a:r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26494" y="7362109"/>
              <a:ext cx="2709946" cy="1259603"/>
            </a:xfrm>
            <a:custGeom>
              <a:avLst/>
              <a:gdLst/>
              <a:ahLst/>
              <a:cxnLst/>
              <a:rect l="l" t="t" r="r" b="b"/>
              <a:pathLst>
                <a:path w="2273300" h="1054734">
                  <a:moveTo>
                    <a:pt x="2272855" y="0"/>
                  </a:moveTo>
                  <a:lnTo>
                    <a:pt x="0" y="0"/>
                  </a:lnTo>
                  <a:lnTo>
                    <a:pt x="0" y="1054519"/>
                  </a:lnTo>
                  <a:lnTo>
                    <a:pt x="2272855" y="1054519"/>
                  </a:lnTo>
                  <a:lnTo>
                    <a:pt x="22728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144000" tIns="108000" rIns="72000" bIns="72000" rtlCol="0" anchor="t" anchorCtr="0"/>
            <a:lstStyle/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200" b="1" dirty="0">
                  <a:solidFill>
                    <a:srgbClr val="373737"/>
                  </a:solidFill>
                  <a:latin typeface="Instrument Sans"/>
                </a:rPr>
                <a:t>Projektarbejde</a:t>
              </a:r>
            </a:p>
            <a:p>
              <a:pPr marR="5078" algn="l">
                <a:lnSpc>
                  <a:spcPct val="125000"/>
                </a:lnSpc>
                <a:spcBef>
                  <a:spcPts val="135"/>
                </a:spcBef>
              </a:pPr>
              <a:r>
                <a:rPr lang="da-DK" sz="1050" spc="10" dirty="0">
                  <a:solidFill>
                    <a:srgbClr val="373737"/>
                  </a:solidFill>
                  <a:latin typeface="Instrument Sans"/>
                </a:rPr>
                <a:t>I virksomhederne tales ikke om gruppe-arbejde, men om projektarbejde. Så fremhæv i stedet din erfaring med at deltage i og evt. lede projekter.</a:t>
              </a:r>
            </a:p>
          </p:txBody>
        </p:sp>
        <p:sp>
          <p:nvSpPr>
            <p:cNvPr id="45" name="object 4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1633" y="2534707"/>
              <a:ext cx="2709945" cy="382152"/>
            </a:xfrm>
            <a:prstGeom prst="rect">
              <a:avLst/>
            </a:prstGeom>
          </p:spPr>
          <p:txBody>
            <a:bodyPr vert="horz" wrap="square" lIns="0" tIns="12696" rIns="0" bIns="0" rtlCol="0">
              <a:spAutoFit/>
            </a:bodyPr>
            <a:lstStyle/>
            <a:p>
              <a:pPr marL="12696">
                <a:spcBef>
                  <a:spcPts val="100"/>
                </a:spcBef>
                <a:tabLst>
                  <a:tab pos="2394501" algn="l"/>
                  <a:tab pos="4925487" algn="l"/>
                </a:tabLst>
              </a:pPr>
              <a:r>
                <a:rPr sz="2400" dirty="0">
                  <a:solidFill>
                    <a:srgbClr val="343434"/>
                  </a:solidFill>
                  <a:latin typeface="Flood Std"/>
                  <a:cs typeface="Flood Std"/>
                </a:rPr>
                <a:t>TAL</a:t>
              </a:r>
              <a:r>
                <a:rPr sz="2400" spc="-5" dirty="0">
                  <a:solidFill>
                    <a:srgbClr val="343434"/>
                  </a:solidFill>
                  <a:latin typeface="Flood Std"/>
                  <a:cs typeface="Flood Std"/>
                </a:rPr>
                <a:t> </a:t>
              </a:r>
              <a:r>
                <a:rPr sz="2400" dirty="0">
                  <a:solidFill>
                    <a:srgbClr val="4E6E97"/>
                  </a:solidFill>
                  <a:latin typeface="Flood Std"/>
                  <a:cs typeface="Flood Std"/>
                </a:rPr>
                <a:t>MINDRE</a:t>
              </a:r>
              <a:r>
                <a:rPr sz="2400" spc="-5" dirty="0">
                  <a:solidFill>
                    <a:srgbClr val="396E9A"/>
                  </a:solidFill>
                  <a:latin typeface="Flood Std"/>
                  <a:cs typeface="Flood Std"/>
                </a:rPr>
                <a:t> </a:t>
              </a:r>
              <a:r>
                <a:rPr sz="2400" spc="-25" dirty="0">
                  <a:solidFill>
                    <a:srgbClr val="343434"/>
                  </a:solidFill>
                  <a:latin typeface="Flood Std"/>
                  <a:cs typeface="Flood Std"/>
                </a:rPr>
                <a:t>OM</a:t>
              </a:r>
              <a:endParaRPr sz="2400" dirty="0">
                <a:latin typeface="Flood Std"/>
                <a:cs typeface="Flood Std"/>
              </a:endParaRPr>
            </a:p>
          </p:txBody>
        </p:sp>
        <p:sp>
          <p:nvSpPr>
            <p:cNvPr id="21" name="object 45">
              <a:extLst>
                <a:ext uri="{FF2B5EF4-FFF2-40B4-BE49-F238E27FC236}">
                  <a16:creationId xmlns:a16="http://schemas.microsoft.com/office/drawing/2014/main" id="{D3783A40-E0BB-DEC9-EA79-56E257D3978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47437" y="2525712"/>
              <a:ext cx="2695193" cy="382152"/>
            </a:xfrm>
            <a:prstGeom prst="rect">
              <a:avLst/>
            </a:prstGeom>
          </p:spPr>
          <p:txBody>
            <a:bodyPr vert="horz" wrap="square" lIns="0" tIns="12696" rIns="0" bIns="0" rtlCol="0">
              <a:spAutoFit/>
            </a:bodyPr>
            <a:lstStyle/>
            <a:p>
              <a:pPr marL="12696">
                <a:spcBef>
                  <a:spcPts val="100"/>
                </a:spcBef>
                <a:tabLst>
                  <a:tab pos="2394501" algn="l"/>
                  <a:tab pos="4925487" algn="l"/>
                </a:tabLst>
              </a:pPr>
              <a:r>
                <a:rPr sz="2400" dirty="0">
                  <a:solidFill>
                    <a:srgbClr val="343434"/>
                  </a:solidFill>
                  <a:latin typeface="Flood Std"/>
                  <a:cs typeface="Flood Std"/>
                </a:rPr>
                <a:t>TAL</a:t>
              </a:r>
              <a:r>
                <a:rPr sz="2400" spc="-10" dirty="0">
                  <a:solidFill>
                    <a:srgbClr val="343434"/>
                  </a:solidFill>
                  <a:latin typeface="Flood Std"/>
                  <a:cs typeface="Flood Std"/>
                </a:rPr>
                <a:t> </a:t>
              </a:r>
              <a:r>
                <a:rPr sz="2400" dirty="0">
                  <a:solidFill>
                    <a:srgbClr val="4E6E97"/>
                  </a:solidFill>
                  <a:latin typeface="Flood Std"/>
                  <a:cs typeface="Flood Std"/>
                </a:rPr>
                <a:t>MERE</a:t>
              </a:r>
              <a:r>
                <a:rPr sz="2400" dirty="0">
                  <a:solidFill>
                    <a:srgbClr val="396E9A"/>
                  </a:solidFill>
                  <a:latin typeface="Flood Std"/>
                  <a:cs typeface="Flood Std"/>
                </a:rPr>
                <a:t> </a:t>
              </a:r>
              <a:r>
                <a:rPr sz="2400" spc="-25" dirty="0">
                  <a:solidFill>
                    <a:srgbClr val="343434"/>
                  </a:solidFill>
                  <a:latin typeface="Flood Std"/>
                  <a:cs typeface="Flood Std"/>
                </a:rPr>
                <a:t>OM</a:t>
              </a:r>
              <a:endParaRPr sz="2400" dirty="0">
                <a:latin typeface="Flood Std"/>
                <a:cs typeface="Flood Std"/>
              </a:endParaRPr>
            </a:p>
          </p:txBody>
        </p:sp>
        <p:sp>
          <p:nvSpPr>
            <p:cNvPr id="22" name="object 45">
              <a:extLst>
                <a:ext uri="{FF2B5EF4-FFF2-40B4-BE49-F238E27FC236}">
                  <a16:creationId xmlns:a16="http://schemas.microsoft.com/office/drawing/2014/main" id="{F24811AB-6B33-268C-F608-26141B9DFAC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69973" y="2536581"/>
              <a:ext cx="2725543" cy="382152"/>
            </a:xfrm>
            <a:prstGeom prst="rect">
              <a:avLst/>
            </a:prstGeom>
          </p:spPr>
          <p:txBody>
            <a:bodyPr vert="horz" wrap="square" lIns="0" tIns="12696" rIns="0" bIns="0" rtlCol="0">
              <a:spAutoFit/>
            </a:bodyPr>
            <a:lstStyle/>
            <a:p>
              <a:pPr marL="12696">
                <a:spcBef>
                  <a:spcPts val="100"/>
                </a:spcBef>
                <a:tabLst>
                  <a:tab pos="2394501" algn="l"/>
                  <a:tab pos="4925487" algn="l"/>
                </a:tabLst>
              </a:pPr>
              <a:r>
                <a:rPr sz="2400" dirty="0">
                  <a:solidFill>
                    <a:srgbClr val="343434"/>
                  </a:solidFill>
                  <a:latin typeface="Flood Std"/>
                  <a:cs typeface="Flood Std"/>
                </a:rPr>
                <a:t>TAL</a:t>
              </a:r>
              <a:r>
                <a:rPr sz="2400" spc="-5" dirty="0">
                  <a:solidFill>
                    <a:srgbClr val="343434"/>
                  </a:solidFill>
                  <a:latin typeface="Flood Std"/>
                  <a:cs typeface="Flood Std"/>
                </a:rPr>
                <a:t> </a:t>
              </a:r>
              <a:r>
                <a:rPr sz="2400" dirty="0">
                  <a:solidFill>
                    <a:srgbClr val="4E6E97"/>
                  </a:solidFill>
                  <a:latin typeface="Flood Std"/>
                  <a:cs typeface="Flood Std"/>
                </a:rPr>
                <a:t>MINDRE</a:t>
              </a:r>
              <a:r>
                <a:rPr sz="2400" spc="-5" dirty="0">
                  <a:solidFill>
                    <a:srgbClr val="396E9A"/>
                  </a:solidFill>
                  <a:latin typeface="Flood Std"/>
                  <a:cs typeface="Flood Std"/>
                </a:rPr>
                <a:t> </a:t>
              </a:r>
              <a:r>
                <a:rPr sz="2400" spc="-25" dirty="0">
                  <a:solidFill>
                    <a:srgbClr val="343434"/>
                  </a:solidFill>
                  <a:latin typeface="Flood Std"/>
                  <a:cs typeface="Flood Std"/>
                </a:rPr>
                <a:t>OM</a:t>
              </a:r>
              <a:endParaRPr sz="2400" dirty="0">
                <a:latin typeface="Flood Std"/>
                <a:cs typeface="Flood Std"/>
              </a:endParaRPr>
            </a:p>
          </p:txBody>
        </p:sp>
        <p:sp>
          <p:nvSpPr>
            <p:cNvPr id="23" name="object 45">
              <a:extLst>
                <a:ext uri="{FF2B5EF4-FFF2-40B4-BE49-F238E27FC236}">
                  <a16:creationId xmlns:a16="http://schemas.microsoft.com/office/drawing/2014/main" id="{7F26D2EA-45EC-F70B-4135-98D8DD2D44A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30391" y="2526276"/>
              <a:ext cx="2706892" cy="382152"/>
            </a:xfrm>
            <a:prstGeom prst="rect">
              <a:avLst/>
            </a:prstGeom>
          </p:spPr>
          <p:txBody>
            <a:bodyPr vert="horz" wrap="square" lIns="0" tIns="12696" rIns="0" bIns="0" rtlCol="0">
              <a:spAutoFit/>
            </a:bodyPr>
            <a:lstStyle/>
            <a:p>
              <a:pPr marL="12696">
                <a:spcBef>
                  <a:spcPts val="100"/>
                </a:spcBef>
                <a:tabLst>
                  <a:tab pos="2394501" algn="l"/>
                  <a:tab pos="4925487" algn="l"/>
                </a:tabLst>
              </a:pPr>
              <a:r>
                <a:rPr sz="2400" dirty="0">
                  <a:solidFill>
                    <a:srgbClr val="343434"/>
                  </a:solidFill>
                  <a:latin typeface="Flood Std"/>
                  <a:cs typeface="Flood Std"/>
                </a:rPr>
                <a:t>TAL</a:t>
              </a:r>
              <a:r>
                <a:rPr sz="2400" spc="-10" dirty="0">
                  <a:solidFill>
                    <a:srgbClr val="343434"/>
                  </a:solidFill>
                  <a:latin typeface="Flood Std"/>
                  <a:cs typeface="Flood Std"/>
                </a:rPr>
                <a:t> </a:t>
              </a:r>
              <a:r>
                <a:rPr sz="2400" dirty="0">
                  <a:solidFill>
                    <a:srgbClr val="4E6E97"/>
                  </a:solidFill>
                  <a:latin typeface="Flood Std"/>
                  <a:cs typeface="Flood Std"/>
                </a:rPr>
                <a:t>MERE</a:t>
              </a:r>
              <a:r>
                <a:rPr sz="2400" dirty="0">
                  <a:solidFill>
                    <a:srgbClr val="396E9A"/>
                  </a:solidFill>
                  <a:latin typeface="Flood Std"/>
                  <a:cs typeface="Flood Std"/>
                </a:rPr>
                <a:t> </a:t>
              </a:r>
              <a:r>
                <a:rPr sz="2400" spc="-25" dirty="0">
                  <a:solidFill>
                    <a:srgbClr val="343434"/>
                  </a:solidFill>
                  <a:latin typeface="Flood Std"/>
                  <a:cs typeface="Flood Std"/>
                </a:rPr>
                <a:t>OM</a:t>
              </a:r>
              <a:endParaRPr sz="2400" dirty="0">
                <a:latin typeface="Flood Std"/>
                <a:cs typeface="Flood Std"/>
              </a:endParaRPr>
            </a:p>
          </p:txBody>
        </p:sp>
        <p:pic>
          <p:nvPicPr>
            <p:cNvPr id="6" name="object 30">
              <a:extLst>
                <a:ext uri="{FF2B5EF4-FFF2-40B4-BE49-F238E27FC236}">
                  <a16:creationId xmlns:a16="http://schemas.microsoft.com/office/drawing/2014/main" id="{8A1A2B6D-E345-1035-64AA-62EEFC76D9D0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 rot="18944020">
              <a:off x="3415108" y="3351966"/>
              <a:ext cx="396000" cy="396000"/>
            </a:xfrm>
            <a:prstGeom prst="rect">
              <a:avLst/>
            </a:prstGeom>
          </p:spPr>
        </p:pic>
        <p:pic>
          <p:nvPicPr>
            <p:cNvPr id="8" name="object 31">
              <a:extLst>
                <a:ext uri="{FF2B5EF4-FFF2-40B4-BE49-F238E27FC236}">
                  <a16:creationId xmlns:a16="http://schemas.microsoft.com/office/drawing/2014/main" id="{6907E0CF-487F-90AD-C0CF-AEEA3D849DD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 rot="17854997">
              <a:off x="3415107" y="7793910"/>
              <a:ext cx="396000" cy="396000"/>
            </a:xfrm>
            <a:prstGeom prst="rect">
              <a:avLst/>
            </a:prstGeom>
          </p:spPr>
        </p:pic>
        <p:pic>
          <p:nvPicPr>
            <p:cNvPr id="9" name="object 32">
              <a:extLst>
                <a:ext uri="{FF2B5EF4-FFF2-40B4-BE49-F238E27FC236}">
                  <a16:creationId xmlns:a16="http://schemas.microsoft.com/office/drawing/2014/main" id="{799BC546-A0B4-BA87-6B39-2AB850B92BE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 rot="1455611" flipV="1">
              <a:off x="3395298" y="6324622"/>
              <a:ext cx="396000" cy="396000"/>
            </a:xfrm>
            <a:prstGeom prst="rect">
              <a:avLst/>
            </a:prstGeom>
          </p:spPr>
        </p:pic>
        <p:pic>
          <p:nvPicPr>
            <p:cNvPr id="10" name="object 33">
              <a:extLst>
                <a:ext uri="{FF2B5EF4-FFF2-40B4-BE49-F238E27FC236}">
                  <a16:creationId xmlns:a16="http://schemas.microsoft.com/office/drawing/2014/main" id="{7A455A0C-98A9-3DE7-F9B2-0F75516D7B90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 rot="20003539">
              <a:off x="3403338" y="4845456"/>
              <a:ext cx="396000" cy="396000"/>
            </a:xfrm>
            <a:prstGeom prst="rect">
              <a:avLst/>
            </a:prstGeom>
          </p:spPr>
        </p:pic>
        <p:pic>
          <p:nvPicPr>
            <p:cNvPr id="12" name="object 35">
              <a:extLst>
                <a:ext uri="{FF2B5EF4-FFF2-40B4-BE49-F238E27FC236}">
                  <a16:creationId xmlns:a16="http://schemas.microsoft.com/office/drawing/2014/main" id="{46DB091D-E781-5558-4199-6535A46DF42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 rot="1345704" flipV="1">
              <a:off x="9625459" y="3366623"/>
              <a:ext cx="396000" cy="396000"/>
            </a:xfrm>
            <a:prstGeom prst="rect">
              <a:avLst/>
            </a:prstGeom>
          </p:spPr>
        </p:pic>
        <p:pic>
          <p:nvPicPr>
            <p:cNvPr id="13" name="object 37">
              <a:extLst>
                <a:ext uri="{FF2B5EF4-FFF2-40B4-BE49-F238E27FC236}">
                  <a16:creationId xmlns:a16="http://schemas.microsoft.com/office/drawing/2014/main" id="{0E1DE1AE-7AE8-1BC8-DD2F-34F99283ACF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 rot="1897491" flipV="1">
              <a:off x="9583743" y="7801301"/>
              <a:ext cx="396000" cy="396000"/>
            </a:xfrm>
            <a:prstGeom prst="rect">
              <a:avLst/>
            </a:prstGeom>
          </p:spPr>
        </p:pic>
        <p:pic>
          <p:nvPicPr>
            <p:cNvPr id="14" name="object 38">
              <a:extLst>
                <a:ext uri="{FF2B5EF4-FFF2-40B4-BE49-F238E27FC236}">
                  <a16:creationId xmlns:a16="http://schemas.microsoft.com/office/drawing/2014/main" id="{4A4E0798-B776-52FD-7801-2CB920B9660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 rot="19132223">
              <a:off x="9604650" y="6322420"/>
              <a:ext cx="396000" cy="396000"/>
            </a:xfrm>
            <a:prstGeom prst="rect">
              <a:avLst/>
            </a:prstGeom>
          </p:spPr>
        </p:pic>
        <p:pic>
          <p:nvPicPr>
            <p:cNvPr id="18" name="object 35">
              <a:extLst>
                <a:ext uri="{FF2B5EF4-FFF2-40B4-BE49-F238E27FC236}">
                  <a16:creationId xmlns:a16="http://schemas.microsoft.com/office/drawing/2014/main" id="{8E081C26-0D59-8DF3-F841-E6CAE485467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 rot="1695041" flipV="1">
              <a:off x="9593406" y="4934573"/>
              <a:ext cx="396000" cy="3960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611DAB-3EF6-AA97-8057-CD6E5674AF5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8408" y="773112"/>
            <a:ext cx="13510145" cy="9332504"/>
            <a:chOff x="-18408" y="773112"/>
            <a:chExt cx="13510145" cy="9332504"/>
          </a:xfrm>
        </p:grpSpPr>
        <p:sp>
          <p:nvSpPr>
            <p:cNvPr id="74" name="object 13">
              <a:extLst>
                <a:ext uri="{FF2B5EF4-FFF2-40B4-BE49-F238E27FC236}">
                  <a16:creationId xmlns:a16="http://schemas.microsoft.com/office/drawing/2014/main" id="{AF0B59E1-9E55-E28B-15A7-282AC2181A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8408" y="9383712"/>
              <a:ext cx="13510145" cy="721904"/>
            </a:xfrm>
            <a:custGeom>
              <a:avLst/>
              <a:gdLst/>
              <a:ahLst/>
              <a:cxnLst/>
              <a:rect l="l" t="t" r="r" b="b"/>
              <a:pathLst>
                <a:path w="2273300" h="1054735">
                  <a:moveTo>
                    <a:pt x="2272855" y="0"/>
                  </a:moveTo>
                  <a:lnTo>
                    <a:pt x="0" y="0"/>
                  </a:lnTo>
                  <a:lnTo>
                    <a:pt x="0" y="1054519"/>
                  </a:lnTo>
                  <a:lnTo>
                    <a:pt x="2272855" y="1054519"/>
                  </a:lnTo>
                  <a:lnTo>
                    <a:pt x="2272855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34">
              <a:extLst>
                <a:ext uri="{FF2B5EF4-FFF2-40B4-BE49-F238E27FC236}">
                  <a16:creationId xmlns:a16="http://schemas.microsoft.com/office/drawing/2014/main" id="{A0C4B5BF-F4AD-C894-0625-9ECB2FD2956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00677" y="2925666"/>
              <a:ext cx="45719" cy="5696046"/>
            </a:xfrm>
            <a:custGeom>
              <a:avLst/>
              <a:gdLst/>
              <a:ahLst/>
              <a:cxnLst/>
              <a:rect l="l" t="t" r="r" b="b"/>
              <a:pathLst>
                <a:path w="9525" h="4526280">
                  <a:moveTo>
                    <a:pt x="0" y="0"/>
                  </a:moveTo>
                  <a:lnTo>
                    <a:pt x="0" y="4526279"/>
                  </a:lnTo>
                  <a:lnTo>
                    <a:pt x="9522" y="4526280"/>
                  </a:lnTo>
                  <a:lnTo>
                    <a:pt x="9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6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E48DD7B-A9E5-C14F-17DC-634134A35F7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1140479" y="773112"/>
              <a:ext cx="1690823" cy="1537200"/>
              <a:chOff x="11140479" y="773112"/>
              <a:chExt cx="1690823" cy="1537200"/>
            </a:xfrm>
          </p:grpSpPr>
          <p:pic>
            <p:nvPicPr>
              <p:cNvPr id="5" name="object 23">
                <a:extLst>
                  <a:ext uri="{FF2B5EF4-FFF2-40B4-BE49-F238E27FC236}">
                    <a16:creationId xmlns:a16="http://schemas.microsoft.com/office/drawing/2014/main" id="{6E6A5E52-4BB4-4CE8-1500-19DD372C1317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11295752" y="773112"/>
                <a:ext cx="1535550" cy="1537200"/>
              </a:xfrm>
              <a:prstGeom prst="rect">
                <a:avLst/>
              </a:prstGeom>
            </p:spPr>
          </p:pic>
          <p:pic>
            <p:nvPicPr>
              <p:cNvPr id="4" name="Graphic 3">
                <a:hlinkClick r:id="rId6"/>
                <a:extLst>
                  <a:ext uri="{FF2B5EF4-FFF2-40B4-BE49-F238E27FC236}">
                    <a16:creationId xmlns:a16="http://schemas.microsoft.com/office/drawing/2014/main" id="{B4E8FCCF-B155-CED9-3141-6F59A1AABF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140479" y="820005"/>
                <a:ext cx="1527266" cy="550145"/>
              </a:xfrm>
              <a:prstGeom prst="rect">
                <a:avLst/>
              </a:prstGeom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D8C122-D9B4-DD60-382B-0C28896FC22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01633" y="9475561"/>
            <a:ext cx="11841272" cy="538609"/>
            <a:chOff x="801633" y="9475561"/>
            <a:chExt cx="11841272" cy="538609"/>
          </a:xfrm>
        </p:grpSpPr>
        <p:sp>
          <p:nvSpPr>
            <p:cNvPr id="19" name="TextBox 18">
              <a:hlinkClick r:id="rId6"/>
              <a:extLst>
                <a:ext uri="{FF2B5EF4-FFF2-40B4-BE49-F238E27FC236}">
                  <a16:creationId xmlns:a16="http://schemas.microsoft.com/office/drawing/2014/main" id="{06DC3535-6AD6-9856-C5E0-3F065EB4990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71597" y="9475561"/>
              <a:ext cx="4471308" cy="53860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>
                <a:spcBef>
                  <a:spcPts val="300"/>
                </a:spcBef>
              </a:pPr>
              <a:r>
                <a:rPr lang="da-DK" sz="800" u="sng" spc="10" dirty="0">
                  <a:solidFill>
                    <a:srgbClr val="F0F0F0"/>
                  </a:solidFill>
                  <a:latin typeface="Instrument Sans Medium" pitchFamily="2" charset="0"/>
                </a:rPr>
                <a:t>WWW.CAND-IT-VEST.DK</a:t>
              </a:r>
            </a:p>
            <a:p>
              <a:pPr algn="r">
                <a:spcBef>
                  <a:spcPts val="300"/>
                </a:spcBef>
              </a:pPr>
              <a:r>
                <a:rPr lang="da-DK" sz="800" spc="10" dirty="0">
                  <a:solidFill>
                    <a:srgbClr val="F0F0F0"/>
                  </a:solidFill>
                  <a:latin typeface="Instrument Sans"/>
                </a:rPr>
                <a:t>Anbefalingerne i denne ”ordbog” er opsamlet gennem kvalitative og kvantitative undersøgelser forud for den virksomhedsrettede cand.it.-kampagne ”bring digital to life”.</a:t>
              </a:r>
            </a:p>
            <a:p>
              <a:pPr algn="r">
                <a:spcBef>
                  <a:spcPts val="300"/>
                </a:spcBef>
              </a:pPr>
              <a:r>
                <a:rPr lang="da-DK" sz="600" b="1" spc="10" dirty="0">
                  <a:solidFill>
                    <a:srgbClr val="F0F0F0"/>
                  </a:solidFill>
                  <a:latin typeface="Instrument Sans"/>
                </a:rPr>
                <a:t>JUNI 2023</a:t>
              </a:r>
            </a:p>
          </p:txBody>
        </p:sp>
        <p:pic>
          <p:nvPicPr>
            <p:cNvPr id="20" name="Picture 71">
              <a:hlinkClick r:id="rId9"/>
              <a:extLst>
                <a:ext uri="{FF2B5EF4-FFF2-40B4-BE49-F238E27FC236}">
                  <a16:creationId xmlns:a16="http://schemas.microsoft.com/office/drawing/2014/main" id="{DA1FAC7A-665B-DC02-C6DA-5676F91B81B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3275" t="13763" r="2039" b="12288"/>
            <a:stretch/>
          </p:blipFill>
          <p:spPr>
            <a:xfrm>
              <a:off x="801633" y="9540872"/>
              <a:ext cx="1840745" cy="366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247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479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Flood Std</vt:lpstr>
      <vt:lpstr>Instrument Sans</vt:lpstr>
      <vt:lpstr>Instrument Sans Medium</vt:lpstr>
      <vt:lpstr>Office Theme</vt:lpstr>
      <vt:lpstr>Ordbog til cand.it.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Ordbog til cand.it. Anbefalinger til, hvordan du bør omtale cand.it., når du kommunikerer til arbejdsmarkedet.</dc:title>
  <cp:lastModifiedBy>Victor Dalgaard</cp:lastModifiedBy>
  <cp:revision>8</cp:revision>
  <dcterms:created xsi:type="dcterms:W3CDTF">2023-08-25T18:29:19Z</dcterms:created>
  <dcterms:modified xsi:type="dcterms:W3CDTF">2023-08-31T10:05:26Z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2023-08-23T00:00:00Z</vt:filetime>
  </property>
  <property fmtid="{D5CDD505-2E9C-101B-9397-08002B2CF9AE}" pid="3" name="Creator">
    <vt:lpwstr>Adobe Acrobat Pro (64-bit) 23.3.20269</vt:lpwstr>
  </property>
  <property fmtid="{D5CDD505-2E9C-101B-9397-08002B2CF9AE}" pid="4" name="LastSaved">
    <vt:filetime>2023-08-25T00:00:00Z</vt:filetime>
  </property>
  <property fmtid="{D5CDD505-2E9C-101B-9397-08002B2CF9AE}" pid="5" name="Producer">
    <vt:lpwstr>Adobe PDF Library 17.0</vt:lpwstr>
  </property>
</Properties>
</file>