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3444538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654" userDrawn="1">
          <p15:clr>
            <a:srgbClr val="A4A3A4"/>
          </p15:clr>
        </p15:guide>
        <p15:guide id="2" pos="501" userDrawn="1">
          <p15:clr>
            <a:srgbClr val="A4A3A4"/>
          </p15:clr>
        </p15:guide>
        <p15:guide id="3" orient="horz" pos="894" userDrawn="1">
          <p15:clr>
            <a:srgbClr val="A4A3A4"/>
          </p15:clr>
        </p15:guide>
        <p15:guide id="4" orient="horz" pos="2046" userDrawn="1">
          <p15:clr>
            <a:srgbClr val="A4A3A4"/>
          </p15:clr>
        </p15:guide>
        <p15:guide id="5" orient="horz" pos="1959" userDrawn="1">
          <p15:clr>
            <a:srgbClr val="A4A3A4"/>
          </p15:clr>
        </p15:guide>
        <p15:guide id="6" orient="horz" pos="2687" userDrawn="1">
          <p15:clr>
            <a:srgbClr val="A4A3A4"/>
          </p15:clr>
        </p15:guide>
        <p15:guide id="7" orient="horz" pos="2751" userDrawn="1">
          <p15:clr>
            <a:srgbClr val="A4A3A4"/>
          </p15:clr>
        </p15:guide>
        <p15:guide id="8" orient="horz" pos="3414" userDrawn="1">
          <p15:clr>
            <a:srgbClr val="A4A3A4"/>
          </p15:clr>
        </p15:guide>
        <p15:guide id="9" orient="horz" pos="3480" userDrawn="1">
          <p15:clr>
            <a:srgbClr val="A4A3A4"/>
          </p15:clr>
        </p15:guide>
        <p15:guide id="10" orient="horz" pos="4143" userDrawn="1">
          <p15:clr>
            <a:srgbClr val="A4A3A4"/>
          </p15:clr>
        </p15:guide>
        <p15:guide id="13" orient="horz" pos="1296" userDrawn="1">
          <p15:clr>
            <a:srgbClr val="A4A3A4"/>
          </p15:clr>
        </p15:guide>
        <p15:guide id="14" pos="2360" userDrawn="1">
          <p15:clr>
            <a:srgbClr val="A4A3A4"/>
          </p15:clr>
        </p15:guide>
        <p15:guide id="15" pos="4084" userDrawn="1">
          <p15:clr>
            <a:srgbClr val="A4A3A4"/>
          </p15:clr>
        </p15:guide>
        <p15:guide id="16" pos="4384" userDrawn="1">
          <p15:clr>
            <a:srgbClr val="A4A3A4"/>
          </p15:clr>
        </p15:guide>
        <p15:guide id="17" pos="6108" userDrawn="1">
          <p15:clr>
            <a:srgbClr val="A4A3A4"/>
          </p15:clr>
        </p15:guide>
        <p15:guide id="18" pos="6256" userDrawn="1">
          <p15:clr>
            <a:srgbClr val="A4A3A4"/>
          </p15:clr>
        </p15:guide>
        <p15:guide id="19" pos="4235" userDrawn="1">
          <p15:clr>
            <a:srgbClr val="FBAE40"/>
          </p15:clr>
        </p15:guide>
        <p15:guide id="20" pos="7968" userDrawn="1">
          <p15:clr>
            <a:srgbClr val="A4A3A4"/>
          </p15:clr>
        </p15:guide>
        <p15:guide id="21" pos="2212" userDrawn="1">
          <p15:clr>
            <a:srgbClr val="A4A3A4"/>
          </p15:clr>
        </p15:guide>
        <p15:guide id="22" orient="horz" pos="43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E8E8E8"/>
    <a:srgbClr val="F0F0F0"/>
    <a:srgbClr val="B4403A"/>
    <a:srgbClr val="373737"/>
    <a:srgbClr val="4E6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1DF2D6-2015-40BB-B937-4B63A8236C77}" v="6" dt="2023-08-31T00:13:27.0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0" autoAdjust="0"/>
  </p:normalViewPr>
  <p:slideViewPr>
    <p:cSldViewPr>
      <p:cViewPr varScale="1">
        <p:scale>
          <a:sx n="110" d="100"/>
          <a:sy n="110" d="100"/>
        </p:scale>
        <p:origin x="162" y="84"/>
      </p:cViewPr>
      <p:guideLst>
        <p:guide orient="horz" pos="654"/>
        <p:guide pos="501"/>
        <p:guide orient="horz" pos="894"/>
        <p:guide orient="horz" pos="2046"/>
        <p:guide orient="horz" pos="1959"/>
        <p:guide orient="horz" pos="2687"/>
        <p:guide orient="horz" pos="2751"/>
        <p:guide orient="horz" pos="3414"/>
        <p:guide orient="horz" pos="3480"/>
        <p:guide orient="horz" pos="4143"/>
        <p:guide orient="horz" pos="1296"/>
        <p:guide pos="2360"/>
        <p:guide pos="4084"/>
        <p:guide pos="4384"/>
        <p:guide pos="6108"/>
        <p:guide pos="6256"/>
        <p:guide pos="4235"/>
        <p:guide pos="7968"/>
        <p:guide pos="2212"/>
        <p:guide orient="horz" pos="4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Dalgaard" userId="c92bae7c-0e27-4235-96b4-37f3f68b85de" providerId="ADAL" clId="{EB55E293-35D5-4302-A0B5-626AFD6F36F3}"/>
    <pc:docChg chg="delSld modSld">
      <pc:chgData name="Victor Dalgaard" userId="c92bae7c-0e27-4235-96b4-37f3f68b85de" providerId="ADAL" clId="{EB55E293-35D5-4302-A0B5-626AFD6F36F3}" dt="2023-08-26T04:43:16.144" v="29" actId="20577"/>
      <pc:docMkLst>
        <pc:docMk/>
      </pc:docMkLst>
      <pc:sldChg chg="modSp mod">
        <pc:chgData name="Victor Dalgaard" userId="c92bae7c-0e27-4235-96b4-37f3f68b85de" providerId="ADAL" clId="{EB55E293-35D5-4302-A0B5-626AFD6F36F3}" dt="2023-08-26T04:43:16.144" v="29" actId="20577"/>
        <pc:sldMkLst>
          <pc:docMk/>
          <pc:sldMk cId="637247996" sldId="261"/>
        </pc:sldMkLst>
        <pc:spChg chg="mod">
          <ac:chgData name="Victor Dalgaard" userId="c92bae7c-0e27-4235-96b4-37f3f68b85de" providerId="ADAL" clId="{EB55E293-35D5-4302-A0B5-626AFD6F36F3}" dt="2023-08-25T22:57:53.145" v="1" actId="1076"/>
          <ac:spMkLst>
            <pc:docMk/>
            <pc:sldMk cId="637247996" sldId="261"/>
            <ac:spMk id="3" creationId="{52218F1B-734F-49DA-6EFB-258D4FC9A89E}"/>
          </ac:spMkLst>
        </pc:spChg>
        <pc:spChg chg="mod">
          <ac:chgData name="Victor Dalgaard" userId="c92bae7c-0e27-4235-96b4-37f3f68b85de" providerId="ADAL" clId="{EB55E293-35D5-4302-A0B5-626AFD6F36F3}" dt="2023-08-25T22:59:13.481" v="7" actId="14100"/>
          <ac:spMkLst>
            <pc:docMk/>
            <pc:sldMk cId="637247996" sldId="261"/>
            <ac:spMk id="7" creationId="{00000000-0000-0000-0000-000000000000}"/>
          </ac:spMkLst>
        </pc:spChg>
        <pc:spChg chg="mod">
          <ac:chgData name="Victor Dalgaard" userId="c92bae7c-0e27-4235-96b4-37f3f68b85de" providerId="ADAL" clId="{EB55E293-35D5-4302-A0B5-626AFD6F36F3}" dt="2023-08-25T22:59:13.481" v="7" actId="14100"/>
          <ac:spMkLst>
            <pc:docMk/>
            <pc:sldMk cId="637247996" sldId="261"/>
            <ac:spMk id="11" creationId="{00000000-0000-0000-0000-000000000000}"/>
          </ac:spMkLst>
        </pc:spChg>
        <pc:spChg chg="mod">
          <ac:chgData name="Victor Dalgaard" userId="c92bae7c-0e27-4235-96b4-37f3f68b85de" providerId="ADAL" clId="{EB55E293-35D5-4302-A0B5-626AFD6F36F3}" dt="2023-08-25T22:59:13.481" v="7" actId="14100"/>
          <ac:spMkLst>
            <pc:docMk/>
            <pc:sldMk cId="637247996" sldId="261"/>
            <ac:spMk id="17" creationId="{00000000-0000-0000-0000-000000000000}"/>
          </ac:spMkLst>
        </pc:spChg>
        <pc:spChg chg="mod">
          <ac:chgData name="Victor Dalgaard" userId="c92bae7c-0e27-4235-96b4-37f3f68b85de" providerId="ADAL" clId="{EB55E293-35D5-4302-A0B5-626AFD6F36F3}" dt="2023-08-25T23:02:02.556" v="26" actId="1076"/>
          <ac:spMkLst>
            <pc:docMk/>
            <pc:sldMk cId="637247996" sldId="261"/>
            <ac:spMk id="21" creationId="{D3783A40-E0BB-DEC9-EA79-56E257D3978F}"/>
          </ac:spMkLst>
        </pc:spChg>
        <pc:spChg chg="mod">
          <ac:chgData name="Victor Dalgaard" userId="c92bae7c-0e27-4235-96b4-37f3f68b85de" providerId="ADAL" clId="{EB55E293-35D5-4302-A0B5-626AFD6F36F3}" dt="2023-08-25T23:01:42.588" v="22" actId="1076"/>
          <ac:spMkLst>
            <pc:docMk/>
            <pc:sldMk cId="637247996" sldId="261"/>
            <ac:spMk id="22" creationId="{F24811AB-6B33-268C-F608-26141B9DFAC2}"/>
          </ac:spMkLst>
        </pc:spChg>
        <pc:spChg chg="mod">
          <ac:chgData name="Victor Dalgaard" userId="c92bae7c-0e27-4235-96b4-37f3f68b85de" providerId="ADAL" clId="{EB55E293-35D5-4302-A0B5-626AFD6F36F3}" dt="2023-08-25T23:01:46.717" v="23" actId="14100"/>
          <ac:spMkLst>
            <pc:docMk/>
            <pc:sldMk cId="637247996" sldId="261"/>
            <ac:spMk id="23" creationId="{7F26D2EA-45EC-F70B-4135-98D8DD2D44A9}"/>
          </ac:spMkLst>
        </pc:spChg>
        <pc:spChg chg="mod">
          <ac:chgData name="Victor Dalgaard" userId="c92bae7c-0e27-4235-96b4-37f3f68b85de" providerId="ADAL" clId="{EB55E293-35D5-4302-A0B5-626AFD6F36F3}" dt="2023-08-26T04:43:16.144" v="29" actId="20577"/>
          <ac:spMkLst>
            <pc:docMk/>
            <pc:sldMk cId="637247996" sldId="261"/>
            <ac:spMk id="42" creationId="{00000000-0000-0000-0000-000000000000}"/>
          </ac:spMkLst>
        </pc:spChg>
        <pc:spChg chg="mod">
          <ac:chgData name="Victor Dalgaard" userId="c92bae7c-0e27-4235-96b4-37f3f68b85de" providerId="ADAL" clId="{EB55E293-35D5-4302-A0B5-626AFD6F36F3}" dt="2023-08-25T23:02:11.370" v="27" actId="1076"/>
          <ac:spMkLst>
            <pc:docMk/>
            <pc:sldMk cId="637247996" sldId="261"/>
            <ac:spMk id="45" creationId="{00000000-0000-0000-0000-000000000000}"/>
          </ac:spMkLst>
        </pc:spChg>
        <pc:spChg chg="mod">
          <ac:chgData name="Victor Dalgaard" userId="c92bae7c-0e27-4235-96b4-37f3f68b85de" providerId="ADAL" clId="{EB55E293-35D5-4302-A0B5-626AFD6F36F3}" dt="2023-08-25T22:59:13.481" v="7" actId="14100"/>
          <ac:spMkLst>
            <pc:docMk/>
            <pc:sldMk cId="637247996" sldId="261"/>
            <ac:spMk id="46" creationId="{13E6C5F1-CACC-DE87-96B9-07BEF39E197F}"/>
          </ac:spMkLst>
        </pc:spChg>
        <pc:spChg chg="mod">
          <ac:chgData name="Victor Dalgaard" userId="c92bae7c-0e27-4235-96b4-37f3f68b85de" providerId="ADAL" clId="{EB55E293-35D5-4302-A0B5-626AFD6F36F3}" dt="2023-08-25T22:59:13.481" v="7" actId="14100"/>
          <ac:spMkLst>
            <pc:docMk/>
            <pc:sldMk cId="637247996" sldId="261"/>
            <ac:spMk id="47" creationId="{E24ADC4F-8024-F013-05AB-0FC4146DB154}"/>
          </ac:spMkLst>
        </pc:spChg>
        <pc:spChg chg="mod">
          <ac:chgData name="Victor Dalgaard" userId="c92bae7c-0e27-4235-96b4-37f3f68b85de" providerId="ADAL" clId="{EB55E293-35D5-4302-A0B5-626AFD6F36F3}" dt="2023-08-25T22:59:13.481" v="7" actId="14100"/>
          <ac:spMkLst>
            <pc:docMk/>
            <pc:sldMk cId="637247996" sldId="261"/>
            <ac:spMk id="48" creationId="{262FAE94-BC5A-160E-2EC0-C18D6316463B}"/>
          </ac:spMkLst>
        </pc:spChg>
        <pc:spChg chg="mod">
          <ac:chgData name="Victor Dalgaard" userId="c92bae7c-0e27-4235-96b4-37f3f68b85de" providerId="ADAL" clId="{EB55E293-35D5-4302-A0B5-626AFD6F36F3}" dt="2023-08-25T22:59:13.481" v="7" actId="14100"/>
          <ac:spMkLst>
            <pc:docMk/>
            <pc:sldMk cId="637247996" sldId="261"/>
            <ac:spMk id="49" creationId="{6EED9103-4E82-79FD-18CA-B88B2969067E}"/>
          </ac:spMkLst>
        </pc:spChg>
        <pc:spChg chg="mod">
          <ac:chgData name="Victor Dalgaard" userId="c92bae7c-0e27-4235-96b4-37f3f68b85de" providerId="ADAL" clId="{EB55E293-35D5-4302-A0B5-626AFD6F36F3}" dt="2023-08-25T22:59:13.481" v="7" actId="14100"/>
          <ac:spMkLst>
            <pc:docMk/>
            <pc:sldMk cId="637247996" sldId="261"/>
            <ac:spMk id="50" creationId="{99D318D1-A33C-8CC4-B803-E92CC514DD05}"/>
          </ac:spMkLst>
        </pc:spChg>
        <pc:spChg chg="mod">
          <ac:chgData name="Victor Dalgaard" userId="c92bae7c-0e27-4235-96b4-37f3f68b85de" providerId="ADAL" clId="{EB55E293-35D5-4302-A0B5-626AFD6F36F3}" dt="2023-08-25T22:59:13.481" v="7" actId="14100"/>
          <ac:spMkLst>
            <pc:docMk/>
            <pc:sldMk cId="637247996" sldId="261"/>
            <ac:spMk id="51" creationId="{A32FC5EF-B1B9-BFA7-EBFF-21FE566784EA}"/>
          </ac:spMkLst>
        </pc:spChg>
        <pc:spChg chg="mod">
          <ac:chgData name="Victor Dalgaard" userId="c92bae7c-0e27-4235-96b4-37f3f68b85de" providerId="ADAL" clId="{EB55E293-35D5-4302-A0B5-626AFD6F36F3}" dt="2023-08-25T22:59:13.481" v="7" actId="14100"/>
          <ac:spMkLst>
            <pc:docMk/>
            <pc:sldMk cId="637247996" sldId="261"/>
            <ac:spMk id="52" creationId="{6FE28599-3B13-CFA8-9176-C72DB9A500C5}"/>
          </ac:spMkLst>
        </pc:spChg>
        <pc:spChg chg="mod">
          <ac:chgData name="Victor Dalgaard" userId="c92bae7c-0e27-4235-96b4-37f3f68b85de" providerId="ADAL" clId="{EB55E293-35D5-4302-A0B5-626AFD6F36F3}" dt="2023-08-25T22:59:13.481" v="7" actId="14100"/>
          <ac:spMkLst>
            <pc:docMk/>
            <pc:sldMk cId="637247996" sldId="261"/>
            <ac:spMk id="53" creationId="{CC3D3D42-F601-1803-CC86-F72790F3CB9E}"/>
          </ac:spMkLst>
        </pc:spChg>
        <pc:spChg chg="mod">
          <ac:chgData name="Victor Dalgaard" userId="c92bae7c-0e27-4235-96b4-37f3f68b85de" providerId="ADAL" clId="{EB55E293-35D5-4302-A0B5-626AFD6F36F3}" dt="2023-08-25T22:59:13.481" v="7" actId="14100"/>
          <ac:spMkLst>
            <pc:docMk/>
            <pc:sldMk cId="637247996" sldId="261"/>
            <ac:spMk id="54" creationId="{DE8D2DDA-A82D-9CE0-8D6A-F3E48AD9A3E0}"/>
          </ac:spMkLst>
        </pc:spChg>
        <pc:spChg chg="mod">
          <ac:chgData name="Victor Dalgaard" userId="c92bae7c-0e27-4235-96b4-37f3f68b85de" providerId="ADAL" clId="{EB55E293-35D5-4302-A0B5-626AFD6F36F3}" dt="2023-08-25T22:59:13.481" v="7" actId="14100"/>
          <ac:spMkLst>
            <pc:docMk/>
            <pc:sldMk cId="637247996" sldId="261"/>
            <ac:spMk id="55" creationId="{FCA6FAC4-928A-E3E2-2C0D-2615288B3F30}"/>
          </ac:spMkLst>
        </pc:spChg>
        <pc:spChg chg="mod">
          <ac:chgData name="Victor Dalgaard" userId="c92bae7c-0e27-4235-96b4-37f3f68b85de" providerId="ADAL" clId="{EB55E293-35D5-4302-A0B5-626AFD6F36F3}" dt="2023-08-25T22:59:13.481" v="7" actId="14100"/>
          <ac:spMkLst>
            <pc:docMk/>
            <pc:sldMk cId="637247996" sldId="261"/>
            <ac:spMk id="56" creationId="{AD8B3317-D1CE-840D-0ED8-C9C10F9597AD}"/>
          </ac:spMkLst>
        </pc:spChg>
        <pc:spChg chg="mod">
          <ac:chgData name="Victor Dalgaard" userId="c92bae7c-0e27-4235-96b4-37f3f68b85de" providerId="ADAL" clId="{EB55E293-35D5-4302-A0B5-626AFD6F36F3}" dt="2023-08-25T22:59:13.481" v="7" actId="14100"/>
          <ac:spMkLst>
            <pc:docMk/>
            <pc:sldMk cId="637247996" sldId="261"/>
            <ac:spMk id="57" creationId="{5E852CE9-FBB4-3DE5-C762-7EF4DC5A6F22}"/>
          </ac:spMkLst>
        </pc:spChg>
        <pc:spChg chg="mod">
          <ac:chgData name="Victor Dalgaard" userId="c92bae7c-0e27-4235-96b4-37f3f68b85de" providerId="ADAL" clId="{EB55E293-35D5-4302-A0B5-626AFD6F36F3}" dt="2023-08-25T22:59:13.481" v="7" actId="14100"/>
          <ac:spMkLst>
            <pc:docMk/>
            <pc:sldMk cId="637247996" sldId="261"/>
            <ac:spMk id="58" creationId="{B04BA473-B629-C556-C3CB-A2FADAFCDB51}"/>
          </ac:spMkLst>
        </pc:spChg>
        <pc:spChg chg="mod">
          <ac:chgData name="Victor Dalgaard" userId="c92bae7c-0e27-4235-96b4-37f3f68b85de" providerId="ADAL" clId="{EB55E293-35D5-4302-A0B5-626AFD6F36F3}" dt="2023-08-25T22:58:33.994" v="5" actId="1076"/>
          <ac:spMkLst>
            <pc:docMk/>
            <pc:sldMk cId="637247996" sldId="261"/>
            <ac:spMk id="63" creationId="{A0C4B5BF-F4AD-C894-0625-9ECB2FD29560}"/>
          </ac:spMkLst>
        </pc:spChg>
        <pc:picChg chg="mod">
          <ac:chgData name="Victor Dalgaard" userId="c92bae7c-0e27-4235-96b4-37f3f68b85de" providerId="ADAL" clId="{EB55E293-35D5-4302-A0B5-626AFD6F36F3}" dt="2023-08-25T23:00:37.071" v="10" actId="1076"/>
          <ac:picMkLst>
            <pc:docMk/>
            <pc:sldMk cId="637247996" sldId="261"/>
            <ac:picMk id="59" creationId="{CCBB4934-69F5-66EE-A36F-5695FD7B4FE3}"/>
          </ac:picMkLst>
        </pc:picChg>
        <pc:picChg chg="mod">
          <ac:chgData name="Victor Dalgaard" userId="c92bae7c-0e27-4235-96b4-37f3f68b85de" providerId="ADAL" clId="{EB55E293-35D5-4302-A0B5-626AFD6F36F3}" dt="2023-08-25T23:00:49.878" v="13" actId="1076"/>
          <ac:picMkLst>
            <pc:docMk/>
            <pc:sldMk cId="637247996" sldId="261"/>
            <ac:picMk id="60" creationId="{8EDF399C-C42C-874E-2044-4E83AD675164}"/>
          </ac:picMkLst>
        </pc:picChg>
        <pc:picChg chg="mod">
          <ac:chgData name="Victor Dalgaard" userId="c92bae7c-0e27-4235-96b4-37f3f68b85de" providerId="ADAL" clId="{EB55E293-35D5-4302-A0B5-626AFD6F36F3}" dt="2023-08-25T23:00:44.940" v="12" actId="1076"/>
          <ac:picMkLst>
            <pc:docMk/>
            <pc:sldMk cId="637247996" sldId="261"/>
            <ac:picMk id="61" creationId="{D946C196-4CA4-E0ED-75C8-14DE97A8DA6B}"/>
          </ac:picMkLst>
        </pc:picChg>
        <pc:picChg chg="mod">
          <ac:chgData name="Victor Dalgaard" userId="c92bae7c-0e27-4235-96b4-37f3f68b85de" providerId="ADAL" clId="{EB55E293-35D5-4302-A0B5-626AFD6F36F3}" dt="2023-08-25T23:00:41.734" v="11" actId="1076"/>
          <ac:picMkLst>
            <pc:docMk/>
            <pc:sldMk cId="637247996" sldId="261"/>
            <ac:picMk id="62" creationId="{34C45098-37A0-0C50-CCAA-B6BDBDD69EA0}"/>
          </ac:picMkLst>
        </pc:picChg>
        <pc:picChg chg="mod">
          <ac:chgData name="Victor Dalgaard" userId="c92bae7c-0e27-4235-96b4-37f3f68b85de" providerId="ADAL" clId="{EB55E293-35D5-4302-A0B5-626AFD6F36F3}" dt="2023-08-25T23:01:17.877" v="17" actId="1076"/>
          <ac:picMkLst>
            <pc:docMk/>
            <pc:sldMk cId="637247996" sldId="261"/>
            <ac:picMk id="64" creationId="{9B58564D-49CB-88CA-D43E-2C6D09B5AE38}"/>
          </ac:picMkLst>
        </pc:picChg>
        <pc:picChg chg="mod">
          <ac:chgData name="Victor Dalgaard" userId="c92bae7c-0e27-4235-96b4-37f3f68b85de" providerId="ADAL" clId="{EB55E293-35D5-4302-A0B5-626AFD6F36F3}" dt="2023-08-25T23:01:07.856" v="16" actId="1076"/>
          <ac:picMkLst>
            <pc:docMk/>
            <pc:sldMk cId="637247996" sldId="261"/>
            <ac:picMk id="65" creationId="{438FE1C9-20BF-E17D-8059-5CB2B2FA7E3A}"/>
          </ac:picMkLst>
        </pc:picChg>
        <pc:picChg chg="mod">
          <ac:chgData name="Victor Dalgaard" userId="c92bae7c-0e27-4235-96b4-37f3f68b85de" providerId="ADAL" clId="{EB55E293-35D5-4302-A0B5-626AFD6F36F3}" dt="2023-08-25T23:00:57.488" v="14" actId="1076"/>
          <ac:picMkLst>
            <pc:docMk/>
            <pc:sldMk cId="637247996" sldId="261"/>
            <ac:picMk id="66" creationId="{B3E3043E-8B01-89F5-4F90-C6AA4F489A96}"/>
          </ac:picMkLst>
        </pc:picChg>
        <pc:picChg chg="mod">
          <ac:chgData name="Victor Dalgaard" userId="c92bae7c-0e27-4235-96b4-37f3f68b85de" providerId="ADAL" clId="{EB55E293-35D5-4302-A0B5-626AFD6F36F3}" dt="2023-08-25T23:01:02.366" v="15" actId="1076"/>
          <ac:picMkLst>
            <pc:docMk/>
            <pc:sldMk cId="637247996" sldId="261"/>
            <ac:picMk id="67" creationId="{A65B793B-EE38-0576-1172-0F41E2A983D4}"/>
          </ac:picMkLst>
        </pc:picChg>
        <pc:picChg chg="mod">
          <ac:chgData name="Victor Dalgaard" userId="c92bae7c-0e27-4235-96b4-37f3f68b85de" providerId="ADAL" clId="{EB55E293-35D5-4302-A0B5-626AFD6F36F3}" dt="2023-08-26T00:10:29.881" v="28"/>
          <ac:picMkLst>
            <pc:docMk/>
            <pc:sldMk cId="637247996" sldId="261"/>
            <ac:picMk id="72" creationId="{4551B70F-C130-56BC-B9F9-EE581A8C4860}"/>
          </ac:picMkLst>
        </pc:picChg>
      </pc:sldChg>
      <pc:sldChg chg="del">
        <pc:chgData name="Victor Dalgaard" userId="c92bae7c-0e27-4235-96b4-37f3f68b85de" providerId="ADAL" clId="{EB55E293-35D5-4302-A0B5-626AFD6F36F3}" dt="2023-08-25T22:58:05.230" v="2" actId="2696"/>
        <pc:sldMkLst>
          <pc:docMk/>
          <pc:sldMk cId="4029726913" sldId="264"/>
        </pc:sldMkLst>
      </pc:sldChg>
    </pc:docChg>
  </pc:docChgLst>
  <pc:docChgLst>
    <pc:chgData name="Victor Dalgaard" userId="c92bae7c-0e27-4235-96b4-37f3f68b85de" providerId="ADAL" clId="{881DF2D6-2015-40BB-B937-4B63A8236C77}"/>
    <pc:docChg chg="undo redo custSel addSld delSld modSld sldOrd">
      <pc:chgData name="Victor Dalgaard" userId="c92bae7c-0e27-4235-96b4-37f3f68b85de" providerId="ADAL" clId="{881DF2D6-2015-40BB-B937-4B63A8236C77}" dt="2023-08-31T00:14:00.458" v="48" actId="2696"/>
      <pc:docMkLst>
        <pc:docMk/>
      </pc:docMkLst>
      <pc:sldChg chg="modSp mod">
        <pc:chgData name="Victor Dalgaard" userId="c92bae7c-0e27-4235-96b4-37f3f68b85de" providerId="ADAL" clId="{881DF2D6-2015-40BB-B937-4B63A8236C77}" dt="2023-08-31T00:05:03.885" v="36" actId="120"/>
        <pc:sldMkLst>
          <pc:docMk/>
          <pc:sldMk cId="637247996" sldId="261"/>
        </pc:sldMkLst>
        <pc:spChg chg="mod">
          <ac:chgData name="Victor Dalgaard" userId="c92bae7c-0e27-4235-96b4-37f3f68b85de" providerId="ADAL" clId="{881DF2D6-2015-40BB-B937-4B63A8236C77}" dt="2023-08-30T23:19:16.698" v="9" actId="114"/>
          <ac:spMkLst>
            <pc:docMk/>
            <pc:sldMk cId="637247996" sldId="261"/>
            <ac:spMk id="21" creationId="{D3783A40-E0BB-DEC9-EA79-56E257D3978F}"/>
          </ac:spMkLst>
        </pc:spChg>
        <pc:spChg chg="mod">
          <ac:chgData name="Victor Dalgaard" userId="c92bae7c-0e27-4235-96b4-37f3f68b85de" providerId="ADAL" clId="{881DF2D6-2015-40BB-B937-4B63A8236C77}" dt="2023-08-30T23:19:18.714" v="10" actId="114"/>
          <ac:spMkLst>
            <pc:docMk/>
            <pc:sldMk cId="637247996" sldId="261"/>
            <ac:spMk id="22" creationId="{F24811AB-6B33-268C-F608-26141B9DFAC2}"/>
          </ac:spMkLst>
        </pc:spChg>
        <pc:spChg chg="mod">
          <ac:chgData name="Victor Dalgaard" userId="c92bae7c-0e27-4235-96b4-37f3f68b85de" providerId="ADAL" clId="{881DF2D6-2015-40BB-B937-4B63A8236C77}" dt="2023-08-30T23:19:20.918" v="11" actId="114"/>
          <ac:spMkLst>
            <pc:docMk/>
            <pc:sldMk cId="637247996" sldId="261"/>
            <ac:spMk id="23" creationId="{7F26D2EA-45EC-F70B-4135-98D8DD2D44A9}"/>
          </ac:spMkLst>
        </pc:spChg>
        <pc:spChg chg="mod">
          <ac:chgData name="Victor Dalgaard" userId="c92bae7c-0e27-4235-96b4-37f3f68b85de" providerId="ADAL" clId="{881DF2D6-2015-40BB-B937-4B63A8236C77}" dt="2023-08-30T23:19:14.838" v="8" actId="114"/>
          <ac:spMkLst>
            <pc:docMk/>
            <pc:sldMk cId="637247996" sldId="261"/>
            <ac:spMk id="45" creationId="{00000000-0000-0000-0000-000000000000}"/>
          </ac:spMkLst>
        </pc:spChg>
        <pc:spChg chg="mod">
          <ac:chgData name="Victor Dalgaard" userId="c92bae7c-0e27-4235-96b4-37f3f68b85de" providerId="ADAL" clId="{881DF2D6-2015-40BB-B937-4B63A8236C77}" dt="2023-08-30T23:50:27.027" v="31" actId="2711"/>
          <ac:spMkLst>
            <pc:docMk/>
            <pc:sldMk cId="637247996" sldId="261"/>
            <ac:spMk id="50" creationId="{99D318D1-A33C-8CC4-B803-E92CC514DD05}"/>
          </ac:spMkLst>
        </pc:spChg>
        <pc:spChg chg="mod">
          <ac:chgData name="Victor Dalgaard" userId="c92bae7c-0e27-4235-96b4-37f3f68b85de" providerId="ADAL" clId="{881DF2D6-2015-40BB-B937-4B63A8236C77}" dt="2023-08-31T00:05:03.885" v="36" actId="120"/>
          <ac:spMkLst>
            <pc:docMk/>
            <pc:sldMk cId="637247996" sldId="261"/>
            <ac:spMk id="57" creationId="{5E852CE9-FBB4-3DE5-C762-7EF4DC5A6F22}"/>
          </ac:spMkLst>
        </pc:spChg>
      </pc:sldChg>
      <pc:sldChg chg="delSp add del mod">
        <pc:chgData name="Victor Dalgaard" userId="c92bae7c-0e27-4235-96b4-37f3f68b85de" providerId="ADAL" clId="{881DF2D6-2015-40BB-B937-4B63A8236C77}" dt="2023-08-30T23:25:15.179" v="19" actId="47"/>
        <pc:sldMkLst>
          <pc:docMk/>
          <pc:sldMk cId="779062142" sldId="262"/>
        </pc:sldMkLst>
        <pc:spChg chg="del">
          <ac:chgData name="Victor Dalgaard" userId="c92bae7c-0e27-4235-96b4-37f3f68b85de" providerId="ADAL" clId="{881DF2D6-2015-40BB-B937-4B63A8236C77}" dt="2023-08-30T23:19:54.047" v="17" actId="478"/>
          <ac:spMkLst>
            <pc:docMk/>
            <pc:sldMk cId="779062142" sldId="262"/>
            <ac:spMk id="19" creationId="{21F46BFF-C534-349F-2C9F-08782A18C65A}"/>
          </ac:spMkLst>
        </pc:spChg>
        <pc:picChg chg="del">
          <ac:chgData name="Victor Dalgaard" userId="c92bae7c-0e27-4235-96b4-37f3f68b85de" providerId="ADAL" clId="{881DF2D6-2015-40BB-B937-4B63A8236C77}" dt="2023-08-30T23:19:52.672" v="16" actId="478"/>
          <ac:picMkLst>
            <pc:docMk/>
            <pc:sldMk cId="779062142" sldId="262"/>
            <ac:picMk id="20" creationId="{882529F7-426A-FE2F-6C5D-EE240E01FA28}"/>
          </ac:picMkLst>
        </pc:picChg>
      </pc:sldChg>
      <pc:sldChg chg="addSp modSp new add del ord">
        <pc:chgData name="Victor Dalgaard" userId="c92bae7c-0e27-4235-96b4-37f3f68b85de" providerId="ADAL" clId="{881DF2D6-2015-40BB-B937-4B63A8236C77}" dt="2023-08-30T23:50:30.590" v="35" actId="2696"/>
        <pc:sldMkLst>
          <pc:docMk/>
          <pc:sldMk cId="374503611" sldId="263"/>
        </pc:sldMkLst>
        <pc:picChg chg="add mod">
          <ac:chgData name="Victor Dalgaard" userId="c92bae7c-0e27-4235-96b4-37f3f68b85de" providerId="ADAL" clId="{881DF2D6-2015-40BB-B937-4B63A8236C77}" dt="2023-08-30T23:25:18.601" v="20"/>
          <ac:picMkLst>
            <pc:docMk/>
            <pc:sldMk cId="374503611" sldId="263"/>
            <ac:picMk id="3" creationId="{1D3CE2C0-D6A7-6CC7-C844-26864C32935E}"/>
          </ac:picMkLst>
        </pc:picChg>
      </pc:sldChg>
      <pc:sldChg chg="addSp delSp modSp new del mod">
        <pc:chgData name="Victor Dalgaard" userId="c92bae7c-0e27-4235-96b4-37f3f68b85de" providerId="ADAL" clId="{881DF2D6-2015-40BB-B937-4B63A8236C77}" dt="2023-08-31T00:14:00.458" v="48" actId="2696"/>
        <pc:sldMkLst>
          <pc:docMk/>
          <pc:sldMk cId="2522550178" sldId="264"/>
        </pc:sldMkLst>
        <pc:picChg chg="add del mod">
          <ac:chgData name="Victor Dalgaard" userId="c92bae7c-0e27-4235-96b4-37f3f68b85de" providerId="ADAL" clId="{881DF2D6-2015-40BB-B937-4B63A8236C77}" dt="2023-08-31T00:12:17.870" v="43" actId="478"/>
          <ac:picMkLst>
            <pc:docMk/>
            <pc:sldMk cId="2522550178" sldId="264"/>
            <ac:picMk id="3" creationId="{56E1C715-21D6-C019-EBC2-EED77F845726}"/>
          </ac:picMkLst>
        </pc:picChg>
        <pc:picChg chg="add del mod">
          <ac:chgData name="Victor Dalgaard" userId="c92bae7c-0e27-4235-96b4-37f3f68b85de" providerId="ADAL" clId="{881DF2D6-2015-40BB-B937-4B63A8236C77}" dt="2023-08-31T00:13:24.722" v="45" actId="478"/>
          <ac:picMkLst>
            <pc:docMk/>
            <pc:sldMk cId="2522550178" sldId="264"/>
            <ac:picMk id="5" creationId="{BA00273B-29AC-F930-A5EE-35E1A00969F0}"/>
          </ac:picMkLst>
        </pc:picChg>
        <pc:picChg chg="add mod">
          <ac:chgData name="Victor Dalgaard" userId="c92bae7c-0e27-4235-96b4-37f3f68b85de" providerId="ADAL" clId="{881DF2D6-2015-40BB-B937-4B63A8236C77}" dt="2023-08-31T00:13:27.094" v="46"/>
          <ac:picMkLst>
            <pc:docMk/>
            <pc:sldMk cId="2522550178" sldId="264"/>
            <ac:picMk id="7" creationId="{AE8498BE-C0EA-6F39-CEF4-90757AC45B78}"/>
          </ac:picMkLst>
        </pc:picChg>
      </pc:sldChg>
      <pc:sldChg chg="addSp modSp new del ord">
        <pc:chgData name="Victor Dalgaard" userId="c92bae7c-0e27-4235-96b4-37f3f68b85de" providerId="ADAL" clId="{881DF2D6-2015-40BB-B937-4B63A8236C77}" dt="2023-08-31T00:13:41.558" v="47" actId="47"/>
        <pc:sldMkLst>
          <pc:docMk/>
          <pc:sldMk cId="2684970688" sldId="265"/>
        </pc:sldMkLst>
        <pc:picChg chg="add mod">
          <ac:chgData name="Victor Dalgaard" userId="c92bae7c-0e27-4235-96b4-37f3f68b85de" providerId="ADAL" clId="{881DF2D6-2015-40BB-B937-4B63A8236C77}" dt="2023-08-31T00:05:19.192" v="42"/>
          <ac:picMkLst>
            <pc:docMk/>
            <pc:sldMk cId="2684970688" sldId="265"/>
            <ac:picMk id="3" creationId="{B210AB32-D2BD-9445-CC19-A964D0ADA69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1E06E-4171-49C4-B0E3-593623E884F7}" type="datetimeFigureOut">
              <a:rPr lang="da-DK" smtClean="0"/>
              <a:t>31-08-2023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85320-4086-4810-A5D8-8C319F0B727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396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341" y="2344483"/>
            <a:ext cx="11427857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396E9A"/>
                </a:solidFill>
                <a:latin typeface="Instrument Sans"/>
                <a:cs typeface="Instrumen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681" y="4235196"/>
            <a:ext cx="94111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396E9A"/>
                </a:solidFill>
                <a:latin typeface="Instrument Sans"/>
                <a:cs typeface="Instrumen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42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396E9A"/>
                </a:solidFill>
                <a:latin typeface="Instrument Sans"/>
                <a:cs typeface="Instrumen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8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938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396E9A"/>
                </a:solidFill>
                <a:latin typeface="Instrument Sans"/>
                <a:cs typeface="Instrumen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1463" y="308564"/>
            <a:ext cx="8073908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396E9A"/>
                </a:solidFill>
                <a:latin typeface="Instrument Sans"/>
                <a:cs typeface="Instrument San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227" y="1739456"/>
            <a:ext cx="121000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3" y="7033450"/>
            <a:ext cx="43022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hyperlink" Target="https://www.it-vest.d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d-it-vest.dk/" TargetMode="External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13">
            <a:extLst>
              <a:ext uri="{FF2B5EF4-FFF2-40B4-BE49-F238E27FC236}">
                <a16:creationId xmlns:a16="http://schemas.microsoft.com/office/drawing/2014/main" id="{AF0B59E1-9E55-E28B-15A7-282AC2181A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31" y="6910387"/>
            <a:ext cx="13514400" cy="722131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11">
            <a:extLst>
              <a:ext uri="{FF2B5EF4-FFF2-40B4-BE49-F238E27FC236}">
                <a16:creationId xmlns:a16="http://schemas.microsoft.com/office/drawing/2014/main" id="{B04BA473-B629-C556-C3CB-A2FADAFCDB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0466" y="5523496"/>
            <a:ext cx="2710800" cy="10548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Nysgerrighed og udsyn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Tal i stedet om værdien af en helstøbt ud-dannelse, der har fodret nysgerrigheden og givet en forståelse for flere discipliner.</a:t>
            </a:r>
          </a:p>
        </p:txBody>
      </p:sp>
      <p:sp>
        <p:nvSpPr>
          <p:cNvPr id="56" name="object 11">
            <a:extLst>
              <a:ext uri="{FF2B5EF4-FFF2-40B4-BE49-F238E27FC236}">
                <a16:creationId xmlns:a16="http://schemas.microsoft.com/office/drawing/2014/main" id="{AD8B3317-D1CE-840D-0ED8-C9C10F959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32425" y="4369983"/>
            <a:ext cx="2710800" cy="10548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Overblik og fremdrift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Struktur skaber overblik og evnen til at arbejde processuelt med at skabe fremdrift, og det er til gengæld gode virksomheds-værdier.</a:t>
            </a:r>
          </a:p>
        </p:txBody>
      </p:sp>
      <p:sp>
        <p:nvSpPr>
          <p:cNvPr id="48" name="object 11">
            <a:extLst>
              <a:ext uri="{FF2B5EF4-FFF2-40B4-BE49-F238E27FC236}">
                <a16:creationId xmlns:a16="http://schemas.microsoft.com/office/drawing/2014/main" id="{262FAE94-BC5A-160E-2EC0-C18D631646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79805" y="4362212"/>
            <a:ext cx="2710800" cy="10548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Struktur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De fleste kandidater har lært evnen til at arbejde struktureret, men det er sjældent struktur i sig selv, der er værdiskabende.</a:t>
            </a:r>
          </a:p>
        </p:txBody>
      </p:sp>
      <p:sp>
        <p:nvSpPr>
          <p:cNvPr id="57" name="object 11">
            <a:extLst>
              <a:ext uri="{FF2B5EF4-FFF2-40B4-BE49-F238E27FC236}">
                <a16:creationId xmlns:a16="http://schemas.microsoft.com/office/drawing/2014/main" id="{5E852CE9-FBB4-3DE5-C762-7EF4DC5A6F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79669" y="5519899"/>
            <a:ext cx="2710800" cy="10548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Gruppearbejde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Gruppearbejde under studiet giver værdi-fulde kompetencer ift. at samarbejde med andre og bringe dine egne kompetencer i spil.</a:t>
            </a:r>
          </a:p>
        </p:txBody>
      </p:sp>
      <p:sp>
        <p:nvSpPr>
          <p:cNvPr id="46" name="object 13">
            <a:extLst>
              <a:ext uri="{FF2B5EF4-FFF2-40B4-BE49-F238E27FC236}">
                <a16:creationId xmlns:a16="http://schemas.microsoft.com/office/drawing/2014/main" id="{13E6C5F1-CACC-DE87-96B9-07BEF39E19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0930" y="4364247"/>
            <a:ext cx="2710800" cy="10548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Samarbejde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Tværfaglighed er evnen til at samarbejde i projekter og på tværs af organisationer, og dét værdsætter og forstår virksomhederne.</a:t>
            </a:r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id="{E24ADC4F-8024-F013-05AB-0FC4146DB1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2093" y="2054434"/>
            <a:ext cx="2710800" cy="10548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At være bindeled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Et bindeled er dynamisk, fleksibelt og netværksorienteret af natur – det passer godt ind i virksomhedernes behov og tankegang.</a:t>
            </a:r>
          </a:p>
        </p:txBody>
      </p:sp>
      <p:sp>
        <p:nvSpPr>
          <p:cNvPr id="49" name="object 11">
            <a:extLst>
              <a:ext uri="{FF2B5EF4-FFF2-40B4-BE49-F238E27FC236}">
                <a16:creationId xmlns:a16="http://schemas.microsoft.com/office/drawing/2014/main" id="{6EED9103-4E82-79FD-18CA-B88B296906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3931" y="5524054"/>
            <a:ext cx="2710800" cy="10548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At cand.it. er en ’bred uddannelse’ 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At være bredspektret eller generalist er ikke et plusord i sig selv. Tværtimod kan det komme til at fremstå en smule flagrende.</a:t>
            </a:r>
          </a:p>
        </p:txBody>
      </p:sp>
      <p:sp>
        <p:nvSpPr>
          <p:cNvPr id="50" name="object 11">
            <a:extLst>
              <a:ext uri="{FF2B5EF4-FFF2-40B4-BE49-F238E27FC236}">
                <a16:creationId xmlns:a16="http://schemas.microsoft.com/office/drawing/2014/main" id="{99D318D1-A33C-8CC4-B803-E92CC514DD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2290" y="2056739"/>
            <a:ext cx="2710800" cy="10548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At være brobygger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En brobygger forbinder to punkter, og begrebet kan derfor nemt opfattes som mere statisk og lineært, end det egentlig er tænkt.</a:t>
            </a:r>
          </a:p>
        </p:txBody>
      </p:sp>
      <p:sp>
        <p:nvSpPr>
          <p:cNvPr id="51" name="object 11">
            <a:extLst>
              <a:ext uri="{FF2B5EF4-FFF2-40B4-BE49-F238E27FC236}">
                <a16:creationId xmlns:a16="http://schemas.microsoft.com/office/drawing/2014/main" id="{A32FC5EF-B1B9-BFA7-EBFF-21FE566784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2290" y="3213100"/>
            <a:ext cx="2710800" cy="10548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IT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Begrebet er afdækket i selve cand. it.- betegnelsen. Desuden forbinder mange det med nogle tunge, tekniske kompetencer.</a:t>
            </a:r>
          </a:p>
        </p:txBody>
      </p:sp>
      <p:sp>
        <p:nvSpPr>
          <p:cNvPr id="52" name="object 11">
            <a:extLst>
              <a:ext uri="{FF2B5EF4-FFF2-40B4-BE49-F238E27FC236}">
                <a16:creationId xmlns:a16="http://schemas.microsoft.com/office/drawing/2014/main" id="{6FE28599-3B13-CFA8-9176-C72DB9A500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2479" y="4369012"/>
            <a:ext cx="2710800" cy="10548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Tværfaglighed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Mange virksomheder bruger ikke begrebet i hverdagen. Især mindre og mellemstore virksomheder vil opfatte det akademisk.</a:t>
            </a:r>
          </a:p>
        </p:txBody>
      </p:sp>
      <p:sp>
        <p:nvSpPr>
          <p:cNvPr id="53" name="object 11">
            <a:extLst>
              <a:ext uri="{FF2B5EF4-FFF2-40B4-BE49-F238E27FC236}">
                <a16:creationId xmlns:a16="http://schemas.microsoft.com/office/drawing/2014/main" id="{CC3D3D42-F601-1803-CC86-F72790F3CB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79062" y="2050979"/>
            <a:ext cx="2710800" cy="10548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Innovation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Den makroøkonomiske situation betyder, at virksomhederne har mindre fokus på innovation, end de har haft de sidste 10 år.</a:t>
            </a: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DE8D2DDA-A82D-9CE0-8D6A-F3E48AD9A3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79669" y="3205559"/>
            <a:ext cx="2710800" cy="10548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Teoretiske kompetencer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Virksomheder ved godt, at de får en akade-misk profil, når de ansætter en kandidat, og det er sjældent de teoretiske evner, der er deres fokus.</a:t>
            </a:r>
          </a:p>
        </p:txBody>
      </p:sp>
      <p:sp>
        <p:nvSpPr>
          <p:cNvPr id="55" name="object 13">
            <a:extLst>
              <a:ext uri="{FF2B5EF4-FFF2-40B4-BE49-F238E27FC236}">
                <a16:creationId xmlns:a16="http://schemas.microsoft.com/office/drawing/2014/main" id="{FCA6FAC4-928A-E3E2-2C0D-2615288B3F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839" y="3209576"/>
            <a:ext cx="2710800" cy="10548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Digital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Digital repræsenterer evnen til at sætte IT ind i en forretningsmæssig kontekst, og derfor er ordet værdimæssigt positivt ladet.</a:t>
            </a:r>
          </a:p>
        </p:txBody>
      </p:sp>
      <p:sp>
        <p:nvSpPr>
          <p:cNvPr id="7" name="object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28347" y="3215412"/>
            <a:ext cx="2710800" cy="10548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Pragmatisk tilgang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En af cand.it.s styrker er evnen til at få ting til at ske i kraft af gode netværksevner og en relativt praktisk tilgang til opgaverne.</a:t>
            </a:r>
          </a:p>
        </p:txBody>
      </p:sp>
      <p:sp>
        <p:nvSpPr>
          <p:cNvPr id="11" name="object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28345" y="2057305"/>
            <a:ext cx="2710800" cy="10548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Forandring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Til gengæld er der stadig ønske og behov for fornyelse, hvilket passer godt med cand.it.-ers evne til at være forandringsagenter.</a:t>
            </a:r>
          </a:p>
        </p:txBody>
      </p:sp>
      <p:sp>
        <p:nvSpPr>
          <p:cNvPr id="17" name="object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28347" y="5526926"/>
            <a:ext cx="2710800" cy="1054800"/>
          </a:xfrm>
          <a:custGeom>
            <a:avLst/>
            <a:gdLst/>
            <a:ahLst/>
            <a:cxnLst/>
            <a:rect l="l" t="t" r="r" b="b"/>
            <a:pathLst>
              <a:path w="2273300" h="1054734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Projektarbejde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I virksomhederne tales ikke om gruppe-arbejde, men om projektarbejde. Så fremhæv i stedet din erfaring med at deltage i og evt. lede projekter.</a:t>
            </a:r>
          </a:p>
        </p:txBody>
      </p:sp>
      <p:sp>
        <p:nvSpPr>
          <p:cNvPr id="42" name="object 42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57714" y="308563"/>
            <a:ext cx="6421755" cy="832920"/>
          </a:xfrm>
          <a:prstGeom prst="rect">
            <a:avLst/>
          </a:prstGeom>
        </p:spPr>
        <p:txBody>
          <a:bodyPr vert="horz" wrap="square" lIns="0" tIns="299085" rIns="0" bIns="0" rtlCol="0">
            <a:spAutoFit/>
          </a:bodyPr>
          <a:lstStyle/>
          <a:p>
            <a:pPr marL="12700">
              <a:spcBef>
                <a:spcPts val="2355"/>
              </a:spcBef>
            </a:pPr>
            <a:r>
              <a:rPr lang="da-DK" dirty="0">
                <a:solidFill>
                  <a:srgbClr val="4E6E97"/>
                </a:solidFill>
              </a:rPr>
              <a:t>Ordbog til </a:t>
            </a:r>
            <a:r>
              <a:rPr lang="da-DK" spc="-10" dirty="0">
                <a:solidFill>
                  <a:srgbClr val="4E6E97"/>
                </a:solidFill>
              </a:rPr>
              <a:t>cand.</a:t>
            </a:r>
            <a:r>
              <a:rPr lang="da-DK" spc="-10">
                <a:solidFill>
                  <a:srgbClr val="4E6E97"/>
                </a:solidFill>
              </a:rPr>
              <a:t>it. </a:t>
            </a:r>
            <a:endParaRPr sz="1200" dirty="0">
              <a:solidFill>
                <a:srgbClr val="4E6E97"/>
              </a:solidFill>
            </a:endParaRPr>
          </a:p>
        </p:txBody>
      </p:sp>
      <p:sp>
        <p:nvSpPr>
          <p:cNvPr id="45" name="object 4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765" y="1738813"/>
            <a:ext cx="27107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395220" algn="l"/>
                <a:tab pos="4926965" algn="l"/>
              </a:tabLst>
            </a:pPr>
            <a:r>
              <a:rPr sz="2000" dirty="0">
                <a:solidFill>
                  <a:srgbClr val="343434"/>
                </a:solidFill>
                <a:latin typeface="Flood Std"/>
                <a:cs typeface="Flood Std"/>
              </a:rPr>
              <a:t>TAL</a:t>
            </a:r>
            <a:r>
              <a:rPr sz="2000" spc="-5" dirty="0">
                <a:solidFill>
                  <a:srgbClr val="343434"/>
                </a:solidFill>
                <a:latin typeface="Flood Std"/>
                <a:cs typeface="Flood Std"/>
              </a:rPr>
              <a:t> </a:t>
            </a:r>
            <a:r>
              <a:rPr sz="2000" dirty="0">
                <a:solidFill>
                  <a:srgbClr val="4E6E97"/>
                </a:solidFill>
                <a:latin typeface="Flood Std"/>
                <a:cs typeface="Flood Std"/>
              </a:rPr>
              <a:t>MINDRE</a:t>
            </a:r>
            <a:r>
              <a:rPr sz="2000" spc="-5" dirty="0">
                <a:solidFill>
                  <a:srgbClr val="396E9A"/>
                </a:solidFill>
                <a:latin typeface="Flood Std"/>
                <a:cs typeface="Flood Std"/>
              </a:rPr>
              <a:t> </a:t>
            </a:r>
            <a:r>
              <a:rPr sz="2000" spc="-25" dirty="0">
                <a:solidFill>
                  <a:srgbClr val="343434"/>
                </a:solidFill>
                <a:latin typeface="Flood Std"/>
                <a:cs typeface="Flood Std"/>
              </a:rPr>
              <a:t>OM</a:t>
            </a:r>
            <a:endParaRPr sz="2000" dirty="0">
              <a:latin typeface="Flood Std"/>
              <a:cs typeface="Flood Std"/>
            </a:endParaRPr>
          </a:p>
        </p:txBody>
      </p:sp>
      <p:sp>
        <p:nvSpPr>
          <p:cNvPr id="63" name="object 34">
            <a:extLst>
              <a:ext uri="{FF2B5EF4-FFF2-40B4-BE49-F238E27FC236}">
                <a16:creationId xmlns:a16="http://schemas.microsoft.com/office/drawing/2014/main" id="{A0C4B5BF-F4AD-C894-0625-9ECB2FD295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0669" y="2057401"/>
            <a:ext cx="43200" cy="4521389"/>
          </a:xfrm>
          <a:custGeom>
            <a:avLst/>
            <a:gdLst/>
            <a:ahLst/>
            <a:cxnLst/>
            <a:rect l="l" t="t" r="r" b="b"/>
            <a:pathLst>
              <a:path w="9525" h="4526280">
                <a:moveTo>
                  <a:pt x="0" y="0"/>
                </a:moveTo>
                <a:lnTo>
                  <a:pt x="0" y="4526279"/>
                </a:lnTo>
                <a:lnTo>
                  <a:pt x="9522" y="4526280"/>
                </a:lnTo>
                <a:lnTo>
                  <a:pt x="9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42">
            <a:extLst>
              <a:ext uri="{FF2B5EF4-FFF2-40B4-BE49-F238E27FC236}">
                <a16:creationId xmlns:a16="http://schemas.microsoft.com/office/drawing/2014/main" id="{6621C7B1-A8F1-60CF-2875-CFF294D9E2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57713" y="1243965"/>
            <a:ext cx="75647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450" b="1" i="0">
                <a:solidFill>
                  <a:srgbClr val="396E9A"/>
                </a:solidFill>
                <a:latin typeface="Instrument Sans"/>
                <a:ea typeface="+mj-ea"/>
                <a:cs typeface="Instrument Sans"/>
              </a:defRPr>
            </a:lvl1pPr>
          </a:lstStyle>
          <a:p>
            <a:pPr marL="23495">
              <a:spcBef>
                <a:spcPts val="785"/>
              </a:spcBef>
            </a:pPr>
            <a:r>
              <a:rPr lang="da-DK" sz="1400" b="0" dirty="0">
                <a:solidFill>
                  <a:srgbClr val="373737"/>
                </a:solidFill>
                <a:latin typeface="Instrument Sans Medium"/>
                <a:cs typeface="Instrument Sans Medium"/>
              </a:rPr>
              <a:t>Anbefalinger</a:t>
            </a:r>
            <a:r>
              <a:rPr lang="da-DK" sz="1400" b="0" spc="-10" dirty="0">
                <a:solidFill>
                  <a:srgbClr val="373737"/>
                </a:solidFill>
                <a:latin typeface="Instrument Sans Medium"/>
                <a:cs typeface="Instrument Sans Medium"/>
              </a:rPr>
              <a:t> </a:t>
            </a:r>
            <a:r>
              <a:rPr lang="da-DK" sz="1400" b="0" dirty="0">
                <a:solidFill>
                  <a:srgbClr val="373737"/>
                </a:solidFill>
                <a:latin typeface="Instrument Sans Medium"/>
                <a:cs typeface="Instrument Sans Medium"/>
              </a:rPr>
              <a:t>til, hvordan du bør omtale cand.it., når du kommunikerer til </a:t>
            </a:r>
            <a:r>
              <a:rPr lang="da-DK" sz="1400" b="0" spc="-10" dirty="0">
                <a:solidFill>
                  <a:srgbClr val="373737"/>
                </a:solidFill>
                <a:latin typeface="Instrument Sans Medium"/>
                <a:cs typeface="Instrument Sans Medium"/>
              </a:rPr>
              <a:t>arbejdsmarkedet</a:t>
            </a:r>
            <a:r>
              <a:rPr lang="da-DK" sz="1400" b="0" spc="-10" dirty="0">
                <a:solidFill>
                  <a:srgbClr val="373737"/>
                </a:solidFill>
              </a:rPr>
              <a:t>.</a:t>
            </a:r>
            <a:endParaRPr lang="da-DK" sz="1400" dirty="0">
              <a:solidFill>
                <a:srgbClr val="373737"/>
              </a:solidFill>
            </a:endParaRPr>
          </a:p>
        </p:txBody>
      </p:sp>
      <p:sp>
        <p:nvSpPr>
          <p:cNvPr id="21" name="object 45">
            <a:extLst>
              <a:ext uri="{FF2B5EF4-FFF2-40B4-BE49-F238E27FC236}">
                <a16:creationId xmlns:a16="http://schemas.microsoft.com/office/drawing/2014/main" id="{D3783A40-E0BB-DEC9-EA79-56E257D397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46500" y="1729815"/>
            <a:ext cx="26960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395220" algn="l"/>
                <a:tab pos="4926965" algn="l"/>
              </a:tabLst>
            </a:pPr>
            <a:r>
              <a:rPr sz="2000" dirty="0">
                <a:solidFill>
                  <a:srgbClr val="343434"/>
                </a:solidFill>
                <a:latin typeface="Flood Std"/>
                <a:cs typeface="Flood Std"/>
              </a:rPr>
              <a:t>TAL</a:t>
            </a:r>
            <a:r>
              <a:rPr sz="2000" spc="-10" dirty="0">
                <a:solidFill>
                  <a:srgbClr val="343434"/>
                </a:solidFill>
                <a:latin typeface="Flood Std"/>
                <a:cs typeface="Flood Std"/>
              </a:rPr>
              <a:t> </a:t>
            </a:r>
            <a:r>
              <a:rPr sz="2000" dirty="0">
                <a:solidFill>
                  <a:srgbClr val="4E6E97"/>
                </a:solidFill>
                <a:latin typeface="Flood Std"/>
                <a:cs typeface="Flood Std"/>
              </a:rPr>
              <a:t>MERE</a:t>
            </a:r>
            <a:r>
              <a:rPr sz="2000" dirty="0">
                <a:solidFill>
                  <a:srgbClr val="396E9A"/>
                </a:solidFill>
                <a:latin typeface="Flood Std"/>
                <a:cs typeface="Flood Std"/>
              </a:rPr>
              <a:t> </a:t>
            </a:r>
            <a:r>
              <a:rPr sz="2000" spc="-25" dirty="0">
                <a:solidFill>
                  <a:srgbClr val="343434"/>
                </a:solidFill>
                <a:latin typeface="Flood Std"/>
                <a:cs typeface="Flood Std"/>
              </a:rPr>
              <a:t>OM</a:t>
            </a:r>
            <a:endParaRPr sz="2000" dirty="0">
              <a:latin typeface="Flood Std"/>
              <a:cs typeface="Flood Std"/>
            </a:endParaRPr>
          </a:p>
        </p:txBody>
      </p:sp>
      <p:sp>
        <p:nvSpPr>
          <p:cNvPr id="22" name="object 45">
            <a:extLst>
              <a:ext uri="{FF2B5EF4-FFF2-40B4-BE49-F238E27FC236}">
                <a16:creationId xmlns:a16="http://schemas.microsoft.com/office/drawing/2014/main" id="{F24811AB-6B33-268C-F608-26141B9DFA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70049" y="1740688"/>
            <a:ext cx="272640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395220" algn="l"/>
                <a:tab pos="4926965" algn="l"/>
              </a:tabLst>
            </a:pPr>
            <a:r>
              <a:rPr sz="2000" dirty="0">
                <a:solidFill>
                  <a:srgbClr val="343434"/>
                </a:solidFill>
                <a:latin typeface="Flood Std"/>
                <a:cs typeface="Flood Std"/>
              </a:rPr>
              <a:t>TAL</a:t>
            </a:r>
            <a:r>
              <a:rPr sz="2000" spc="-5" dirty="0">
                <a:solidFill>
                  <a:srgbClr val="343434"/>
                </a:solidFill>
                <a:latin typeface="Flood Std"/>
                <a:cs typeface="Flood Std"/>
              </a:rPr>
              <a:t> </a:t>
            </a:r>
            <a:r>
              <a:rPr sz="2000" dirty="0">
                <a:solidFill>
                  <a:srgbClr val="4E6E97"/>
                </a:solidFill>
                <a:latin typeface="Flood Std"/>
                <a:cs typeface="Flood Std"/>
              </a:rPr>
              <a:t>MINDRE</a:t>
            </a:r>
            <a:r>
              <a:rPr sz="2000" spc="-5" dirty="0">
                <a:solidFill>
                  <a:srgbClr val="396E9A"/>
                </a:solidFill>
                <a:latin typeface="Flood Std"/>
                <a:cs typeface="Flood Std"/>
              </a:rPr>
              <a:t> </a:t>
            </a:r>
            <a:r>
              <a:rPr sz="2000" spc="-25" dirty="0">
                <a:solidFill>
                  <a:srgbClr val="343434"/>
                </a:solidFill>
                <a:latin typeface="Flood Std"/>
                <a:cs typeface="Flood Std"/>
              </a:rPr>
              <a:t>OM</a:t>
            </a:r>
            <a:endParaRPr sz="2000" dirty="0">
              <a:latin typeface="Flood Std"/>
              <a:cs typeface="Flood Std"/>
            </a:endParaRPr>
          </a:p>
        </p:txBody>
      </p:sp>
      <p:sp>
        <p:nvSpPr>
          <p:cNvPr id="23" name="object 45">
            <a:extLst>
              <a:ext uri="{FF2B5EF4-FFF2-40B4-BE49-F238E27FC236}">
                <a16:creationId xmlns:a16="http://schemas.microsoft.com/office/drawing/2014/main" id="{7F26D2EA-45EC-F70B-4135-98D8DD2D44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31399" y="1730379"/>
            <a:ext cx="27077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395220" algn="l"/>
                <a:tab pos="4926965" algn="l"/>
              </a:tabLst>
            </a:pPr>
            <a:r>
              <a:rPr sz="2000" dirty="0">
                <a:solidFill>
                  <a:srgbClr val="343434"/>
                </a:solidFill>
                <a:latin typeface="Flood Std"/>
                <a:cs typeface="Flood Std"/>
              </a:rPr>
              <a:t>TAL</a:t>
            </a:r>
            <a:r>
              <a:rPr sz="2000" spc="-10" dirty="0">
                <a:solidFill>
                  <a:srgbClr val="343434"/>
                </a:solidFill>
                <a:latin typeface="Flood Std"/>
                <a:cs typeface="Flood Std"/>
              </a:rPr>
              <a:t> </a:t>
            </a:r>
            <a:r>
              <a:rPr sz="2000" dirty="0">
                <a:solidFill>
                  <a:srgbClr val="4E6E97"/>
                </a:solidFill>
                <a:latin typeface="Flood Std"/>
                <a:cs typeface="Flood Std"/>
              </a:rPr>
              <a:t>MERE</a:t>
            </a:r>
            <a:r>
              <a:rPr sz="2000" dirty="0">
                <a:solidFill>
                  <a:srgbClr val="396E9A"/>
                </a:solidFill>
                <a:latin typeface="Flood Std"/>
                <a:cs typeface="Flood Std"/>
              </a:rPr>
              <a:t> </a:t>
            </a:r>
            <a:r>
              <a:rPr sz="2000" spc="-25" dirty="0">
                <a:solidFill>
                  <a:srgbClr val="343434"/>
                </a:solidFill>
                <a:latin typeface="Flood Std"/>
                <a:cs typeface="Flood Std"/>
              </a:rPr>
              <a:t>OM</a:t>
            </a:r>
            <a:endParaRPr sz="2000" dirty="0">
              <a:latin typeface="Flood Std"/>
              <a:cs typeface="Flood Std"/>
            </a:endParaRPr>
          </a:p>
        </p:txBody>
      </p:sp>
      <p:pic>
        <p:nvPicPr>
          <p:cNvPr id="5" name="object 23">
            <a:extLst>
              <a:ext uri="{FF2B5EF4-FFF2-40B4-BE49-F238E27FC236}">
                <a16:creationId xmlns:a16="http://schemas.microsoft.com/office/drawing/2014/main" id="{BE5102F9-A064-60B4-A690-9C1BDCFFFB5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399044" y="304800"/>
            <a:ext cx="1571625" cy="1571625"/>
          </a:xfrm>
          <a:prstGeom prst="rect">
            <a:avLst/>
          </a:prstGeom>
        </p:spPr>
      </p:pic>
      <p:pic>
        <p:nvPicPr>
          <p:cNvPr id="6" name="object 22">
            <a:extLst>
              <a:ext uri="{FF2B5EF4-FFF2-40B4-BE49-F238E27FC236}">
                <a16:creationId xmlns:a16="http://schemas.microsoft.com/office/drawing/2014/main" id="{25B18F16-F46E-8F3B-1FF4-35F5AF25B08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521021" y="5076825"/>
            <a:ext cx="751435" cy="751435"/>
          </a:xfrm>
          <a:prstGeom prst="rect">
            <a:avLst/>
          </a:prstGeom>
        </p:spPr>
      </p:pic>
      <p:pic>
        <p:nvPicPr>
          <p:cNvPr id="8" name="object 22">
            <a:extLst>
              <a:ext uri="{FF2B5EF4-FFF2-40B4-BE49-F238E27FC236}">
                <a16:creationId xmlns:a16="http://schemas.microsoft.com/office/drawing/2014/main" id="{B15053F3-E840-4DFD-86B8-B6C4A9F6997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827669" y="2562225"/>
            <a:ext cx="1143000" cy="1143000"/>
          </a:xfrm>
          <a:prstGeom prst="rect">
            <a:avLst/>
          </a:prstGeom>
        </p:spPr>
      </p:pic>
      <p:pic>
        <p:nvPicPr>
          <p:cNvPr id="9" name="object 30">
            <a:extLst>
              <a:ext uri="{FF2B5EF4-FFF2-40B4-BE49-F238E27FC236}">
                <a16:creationId xmlns:a16="http://schemas.microsoft.com/office/drawing/2014/main" id="{425F4125-48AB-DF96-7890-8BCA5579581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8667838">
            <a:off x="3417449" y="2373563"/>
            <a:ext cx="396000" cy="396000"/>
          </a:xfrm>
          <a:prstGeom prst="rect">
            <a:avLst/>
          </a:prstGeom>
        </p:spPr>
      </p:pic>
      <p:pic>
        <p:nvPicPr>
          <p:cNvPr id="10" name="object 31">
            <a:extLst>
              <a:ext uri="{FF2B5EF4-FFF2-40B4-BE49-F238E27FC236}">
                <a16:creationId xmlns:a16="http://schemas.microsoft.com/office/drawing/2014/main" id="{EEBB2E8A-5587-C782-0BF2-0724A89A1EC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7854997">
            <a:off x="3412158" y="5755039"/>
            <a:ext cx="396000" cy="396000"/>
          </a:xfrm>
          <a:prstGeom prst="rect">
            <a:avLst/>
          </a:prstGeom>
        </p:spPr>
      </p:pic>
      <p:pic>
        <p:nvPicPr>
          <p:cNvPr id="12" name="object 32">
            <a:extLst>
              <a:ext uri="{FF2B5EF4-FFF2-40B4-BE49-F238E27FC236}">
                <a16:creationId xmlns:a16="http://schemas.microsoft.com/office/drawing/2014/main" id="{45B48FE3-78C7-DF3A-73E9-FA8F1730196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455611" flipV="1">
            <a:off x="3417449" y="4699696"/>
            <a:ext cx="396000" cy="396000"/>
          </a:xfrm>
          <a:prstGeom prst="rect">
            <a:avLst/>
          </a:prstGeom>
        </p:spPr>
      </p:pic>
      <p:pic>
        <p:nvPicPr>
          <p:cNvPr id="13" name="object 33">
            <a:extLst>
              <a:ext uri="{FF2B5EF4-FFF2-40B4-BE49-F238E27FC236}">
                <a16:creationId xmlns:a16="http://schemas.microsoft.com/office/drawing/2014/main" id="{BFDDA06F-DAAB-5A05-737D-8C51084DBAC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9909464">
            <a:off x="3410563" y="3532452"/>
            <a:ext cx="396000" cy="396000"/>
          </a:xfrm>
          <a:prstGeom prst="rect">
            <a:avLst/>
          </a:prstGeom>
        </p:spPr>
      </p:pic>
      <p:pic>
        <p:nvPicPr>
          <p:cNvPr id="14" name="object 35">
            <a:extLst>
              <a:ext uri="{FF2B5EF4-FFF2-40B4-BE49-F238E27FC236}">
                <a16:creationId xmlns:a16="http://schemas.microsoft.com/office/drawing/2014/main" id="{39EA46FF-1CC7-7098-2CD9-AD8DAC4F601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450469" flipV="1">
            <a:off x="9594967" y="2367728"/>
            <a:ext cx="396000" cy="396000"/>
          </a:xfrm>
          <a:prstGeom prst="rect">
            <a:avLst/>
          </a:prstGeom>
        </p:spPr>
      </p:pic>
      <p:pic>
        <p:nvPicPr>
          <p:cNvPr id="15" name="object 37">
            <a:extLst>
              <a:ext uri="{FF2B5EF4-FFF2-40B4-BE49-F238E27FC236}">
                <a16:creationId xmlns:a16="http://schemas.microsoft.com/office/drawing/2014/main" id="{E79BFCA7-0735-CD30-917C-889C01E9476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897491" flipV="1">
            <a:off x="9588052" y="5896581"/>
            <a:ext cx="396000" cy="396000"/>
          </a:xfrm>
          <a:prstGeom prst="rect">
            <a:avLst/>
          </a:prstGeom>
        </p:spPr>
      </p:pic>
      <p:pic>
        <p:nvPicPr>
          <p:cNvPr id="16" name="object 38">
            <a:extLst>
              <a:ext uri="{FF2B5EF4-FFF2-40B4-BE49-F238E27FC236}">
                <a16:creationId xmlns:a16="http://schemas.microsoft.com/office/drawing/2014/main" id="{D153B4AB-95CC-B129-F2B2-E29AD604780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9132223">
            <a:off x="9594967" y="4680834"/>
            <a:ext cx="396000" cy="396000"/>
          </a:xfrm>
          <a:prstGeom prst="rect">
            <a:avLst/>
          </a:prstGeom>
        </p:spPr>
      </p:pic>
      <p:pic>
        <p:nvPicPr>
          <p:cNvPr id="18" name="object 35">
            <a:extLst>
              <a:ext uri="{FF2B5EF4-FFF2-40B4-BE49-F238E27FC236}">
                <a16:creationId xmlns:a16="http://schemas.microsoft.com/office/drawing/2014/main" id="{BE23698E-F562-16F1-3F77-D40319EB295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95041" flipV="1">
            <a:off x="9594966" y="3486203"/>
            <a:ext cx="396000" cy="396000"/>
          </a:xfrm>
          <a:prstGeom prst="rect">
            <a:avLst/>
          </a:prstGeom>
        </p:spPr>
      </p:pic>
      <p:sp>
        <p:nvSpPr>
          <p:cNvPr id="19" name="TextBox 18">
            <a:hlinkClick r:id="rId6"/>
            <a:extLst>
              <a:ext uri="{FF2B5EF4-FFF2-40B4-BE49-F238E27FC236}">
                <a16:creationId xmlns:a16="http://schemas.microsoft.com/office/drawing/2014/main" id="{21F46BFF-C534-349F-2C9F-08782A18C65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67836" y="6976616"/>
            <a:ext cx="4471308" cy="5386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spcBef>
                <a:spcPts val="300"/>
              </a:spcBef>
            </a:pPr>
            <a:r>
              <a:rPr lang="da-DK" sz="800" u="sng" spc="10" dirty="0">
                <a:solidFill>
                  <a:srgbClr val="F0F0F0"/>
                </a:solidFill>
                <a:latin typeface="Instrument Sans Medium" pitchFamily="2" charset="0"/>
              </a:rPr>
              <a:t>WWW.CAND-IT-VEST.DK</a:t>
            </a:r>
          </a:p>
          <a:p>
            <a:pPr algn="r">
              <a:spcBef>
                <a:spcPts val="300"/>
              </a:spcBef>
            </a:pPr>
            <a:r>
              <a:rPr lang="da-DK" sz="800" spc="10" dirty="0">
                <a:solidFill>
                  <a:srgbClr val="F0F0F0"/>
                </a:solidFill>
                <a:latin typeface="Instrument Sans"/>
              </a:rPr>
              <a:t>Anbefalingerne i denne ”ordbog” er opsamlet gennem kvalitative og kvantitative undersøgelser forud for den virksomhedsrettede cand.it.-kampagne ”bring digital to life”.</a:t>
            </a:r>
          </a:p>
          <a:p>
            <a:pPr algn="r">
              <a:spcBef>
                <a:spcPts val="300"/>
              </a:spcBef>
            </a:pPr>
            <a:r>
              <a:rPr lang="da-DK" sz="600" b="1" spc="10" dirty="0">
                <a:solidFill>
                  <a:srgbClr val="F0F0F0"/>
                </a:solidFill>
                <a:latin typeface="Instrument Sans"/>
              </a:rPr>
              <a:t>JUNI 2023</a:t>
            </a:r>
          </a:p>
        </p:txBody>
      </p:sp>
      <p:pic>
        <p:nvPicPr>
          <p:cNvPr id="20" name="Picture 71">
            <a:hlinkClick r:id="rId7"/>
            <a:extLst>
              <a:ext uri="{FF2B5EF4-FFF2-40B4-BE49-F238E27FC236}">
                <a16:creationId xmlns:a16="http://schemas.microsoft.com/office/drawing/2014/main" id="{882529F7-426A-FE2F-6C5D-EE240E01FA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275" t="13763" r="2039" b="12288"/>
          <a:stretch/>
        </p:blipFill>
        <p:spPr>
          <a:xfrm>
            <a:off x="799765" y="7067994"/>
            <a:ext cx="1840745" cy="366269"/>
          </a:xfrm>
          <a:prstGeom prst="rect">
            <a:avLst/>
          </a:prstGeom>
        </p:spPr>
      </p:pic>
      <p:pic>
        <p:nvPicPr>
          <p:cNvPr id="4" name="Graphic 3">
            <a:hlinkClick r:id="rId6"/>
            <a:extLst>
              <a:ext uri="{FF2B5EF4-FFF2-40B4-BE49-F238E27FC236}">
                <a16:creationId xmlns:a16="http://schemas.microsoft.com/office/drawing/2014/main" id="{87524352-B61F-1E50-A94D-505CAF65BB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20277" y="356940"/>
            <a:ext cx="1527747" cy="55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47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479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Flood Std</vt:lpstr>
      <vt:lpstr>Instrument Sans</vt:lpstr>
      <vt:lpstr>Instrument Sans Medium</vt:lpstr>
      <vt:lpstr>Office Theme</vt:lpstr>
      <vt:lpstr>Ordbog til cand.it.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Ordbog til cand.it. Anbefalinger til, hvordan du bør omtale cand.it., når du kommunikerer til arbejdsmarkedet.</dc:title>
  <cp:lastModifiedBy>Victor Dalgaard</cp:lastModifiedBy>
  <cp:revision>9</cp:revision>
  <dcterms:created xsi:type="dcterms:W3CDTF">2023-08-25T18:29:19Z</dcterms:created>
  <dcterms:modified xsi:type="dcterms:W3CDTF">2023-08-31T10:08:09Z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2023-08-23T00:00:00Z</vt:filetime>
  </property>
  <property fmtid="{D5CDD505-2E9C-101B-9397-08002B2CF9AE}" pid="3" name="Creator">
    <vt:lpwstr>Adobe Acrobat Pro (64-bit) 23.3.20269</vt:lpwstr>
  </property>
  <property fmtid="{D5CDD505-2E9C-101B-9397-08002B2CF9AE}" pid="4" name="LastSaved">
    <vt:filetime>2023-08-25T00:00:00Z</vt:filetime>
  </property>
  <property fmtid="{D5CDD505-2E9C-101B-9397-08002B2CF9AE}" pid="5" name="Producer">
    <vt:lpwstr>Adobe PDF Library 17.0</vt:lpwstr>
  </property>
</Properties>
</file>